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70" r:id="rId14"/>
    <p:sldId id="271" r:id="rId15"/>
    <p:sldId id="272" r:id="rId16"/>
    <p:sldId id="273" r:id="rId17"/>
    <p:sldId id="274" r:id="rId18"/>
    <p:sldId id="275" r:id="rId19"/>
  </p:sldIdLst>
  <p:sldSz cx="18288000" cy="10287000"/>
  <p:notesSz cx="6858000" cy="9144000"/>
  <p:embeddedFontLst>
    <p:embeddedFont>
      <p:font typeface="Arial" panose="020B0604020202020204" pitchFamily="34" charset="0"/>
      <p:regular r:id="rId21"/>
    </p:embeddedFont>
    <p:embeddedFont>
      <p:font typeface="Arial Bold" panose="020B0704020202020204" pitchFamily="34" charset="0"/>
      <p:regular r:id="rId22"/>
      <p:bold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Proxima Nova" panose="020B0604020202020204" charset="0"/>
      <p:regular r:id="rId28"/>
    </p:embeddedFont>
    <p:embeddedFont>
      <p:font typeface="Proxima Nova Bold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1" d="100"/>
          <a:sy n="41" d="100"/>
        </p:scale>
        <p:origin x="82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09.09.2023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55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5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52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56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svg"/><Relationship Id="rId18" Type="http://schemas.openxmlformats.org/officeDocument/2006/relationships/image" Target="../media/image41.png"/><Relationship Id="rId3" Type="http://schemas.openxmlformats.org/officeDocument/2006/relationships/image" Target="../media/image26.svg"/><Relationship Id="rId21" Type="http://schemas.openxmlformats.org/officeDocument/2006/relationships/image" Target="../media/image44.svg"/><Relationship Id="rId7" Type="http://schemas.openxmlformats.org/officeDocument/2006/relationships/image" Target="../media/image30.svg"/><Relationship Id="rId12" Type="http://schemas.openxmlformats.org/officeDocument/2006/relationships/image" Target="../media/image35.png"/><Relationship Id="rId17" Type="http://schemas.openxmlformats.org/officeDocument/2006/relationships/image" Target="../media/image40.svg"/><Relationship Id="rId2" Type="http://schemas.openxmlformats.org/officeDocument/2006/relationships/image" Target="../media/image25.pn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svg"/><Relationship Id="rId5" Type="http://schemas.openxmlformats.org/officeDocument/2006/relationships/image" Target="../media/image28.svg"/><Relationship Id="rId15" Type="http://schemas.openxmlformats.org/officeDocument/2006/relationships/image" Target="../media/image38.svg"/><Relationship Id="rId23" Type="http://schemas.openxmlformats.org/officeDocument/2006/relationships/image" Target="../media/image58.png"/><Relationship Id="rId10" Type="http://schemas.openxmlformats.org/officeDocument/2006/relationships/image" Target="../media/image33.png"/><Relationship Id="rId19" Type="http://schemas.openxmlformats.org/officeDocument/2006/relationships/image" Target="../media/image42.svg"/><Relationship Id="rId4" Type="http://schemas.openxmlformats.org/officeDocument/2006/relationships/image" Target="../media/image27.png"/><Relationship Id="rId9" Type="http://schemas.openxmlformats.org/officeDocument/2006/relationships/image" Target="../media/image32.svg"/><Relationship Id="rId14" Type="http://schemas.openxmlformats.org/officeDocument/2006/relationships/image" Target="../media/image37.png"/><Relationship Id="rId22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59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0.png"/><Relationship Id="rId18" Type="http://schemas.openxmlformats.org/officeDocument/2006/relationships/image" Target="../media/image75.svg"/><Relationship Id="rId26" Type="http://schemas.openxmlformats.org/officeDocument/2006/relationships/image" Target="../media/image83.svg"/><Relationship Id="rId39" Type="http://schemas.openxmlformats.org/officeDocument/2006/relationships/image" Target="../media/image96.png"/><Relationship Id="rId21" Type="http://schemas.openxmlformats.org/officeDocument/2006/relationships/image" Target="../media/image78.png"/><Relationship Id="rId34" Type="http://schemas.openxmlformats.org/officeDocument/2006/relationships/image" Target="../media/image91.svg"/><Relationship Id="rId42" Type="http://schemas.openxmlformats.org/officeDocument/2006/relationships/image" Target="../media/image99.sv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73.svg"/><Relationship Id="rId20" Type="http://schemas.openxmlformats.org/officeDocument/2006/relationships/image" Target="../media/image77.svg"/><Relationship Id="rId29" Type="http://schemas.openxmlformats.org/officeDocument/2006/relationships/image" Target="../media/image86.png"/><Relationship Id="rId41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svg"/><Relationship Id="rId11" Type="http://schemas.openxmlformats.org/officeDocument/2006/relationships/image" Target="../media/image68.png"/><Relationship Id="rId24" Type="http://schemas.openxmlformats.org/officeDocument/2006/relationships/image" Target="../media/image81.svg"/><Relationship Id="rId32" Type="http://schemas.openxmlformats.org/officeDocument/2006/relationships/image" Target="../media/image89.svg"/><Relationship Id="rId37" Type="http://schemas.openxmlformats.org/officeDocument/2006/relationships/image" Target="../media/image94.png"/><Relationship Id="rId40" Type="http://schemas.openxmlformats.org/officeDocument/2006/relationships/image" Target="../media/image97.sv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23" Type="http://schemas.openxmlformats.org/officeDocument/2006/relationships/image" Target="../media/image80.png"/><Relationship Id="rId28" Type="http://schemas.openxmlformats.org/officeDocument/2006/relationships/image" Target="../media/image85.svg"/><Relationship Id="rId36" Type="http://schemas.openxmlformats.org/officeDocument/2006/relationships/image" Target="../media/image93.svg"/><Relationship Id="rId10" Type="http://schemas.openxmlformats.org/officeDocument/2006/relationships/image" Target="../media/image67.svg"/><Relationship Id="rId19" Type="http://schemas.openxmlformats.org/officeDocument/2006/relationships/image" Target="../media/image76.png"/><Relationship Id="rId31" Type="http://schemas.openxmlformats.org/officeDocument/2006/relationships/image" Target="../media/image88.png"/><Relationship Id="rId4" Type="http://schemas.openxmlformats.org/officeDocument/2006/relationships/image" Target="../media/image61.svg"/><Relationship Id="rId9" Type="http://schemas.openxmlformats.org/officeDocument/2006/relationships/image" Target="../media/image66.png"/><Relationship Id="rId14" Type="http://schemas.openxmlformats.org/officeDocument/2006/relationships/image" Target="../media/image71.svg"/><Relationship Id="rId22" Type="http://schemas.openxmlformats.org/officeDocument/2006/relationships/image" Target="../media/image79.svg"/><Relationship Id="rId27" Type="http://schemas.openxmlformats.org/officeDocument/2006/relationships/image" Target="../media/image84.png"/><Relationship Id="rId30" Type="http://schemas.openxmlformats.org/officeDocument/2006/relationships/image" Target="../media/image87.svg"/><Relationship Id="rId35" Type="http://schemas.openxmlformats.org/officeDocument/2006/relationships/image" Target="../media/image92.png"/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12" Type="http://schemas.openxmlformats.org/officeDocument/2006/relationships/image" Target="../media/image69.svg"/><Relationship Id="rId17" Type="http://schemas.openxmlformats.org/officeDocument/2006/relationships/image" Target="../media/image74.png"/><Relationship Id="rId25" Type="http://schemas.openxmlformats.org/officeDocument/2006/relationships/image" Target="../media/image82.png"/><Relationship Id="rId33" Type="http://schemas.openxmlformats.org/officeDocument/2006/relationships/image" Target="../media/image90.png"/><Relationship Id="rId38" Type="http://schemas.openxmlformats.org/officeDocument/2006/relationships/image" Target="../media/image95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9.png"/><Relationship Id="rId18" Type="http://schemas.openxmlformats.org/officeDocument/2006/relationships/image" Target="../media/image2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svg"/><Relationship Id="rId17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Relationship Id="rId14" Type="http://schemas.openxmlformats.org/officeDocument/2006/relationships/image" Target="../media/image2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5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7.jpe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6.jpe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35.png"/><Relationship Id="rId18" Type="http://schemas.openxmlformats.org/officeDocument/2006/relationships/image" Target="../media/image40.svg"/><Relationship Id="rId26" Type="http://schemas.openxmlformats.org/officeDocument/2006/relationships/image" Target="../media/image51.png"/><Relationship Id="rId3" Type="http://schemas.openxmlformats.org/officeDocument/2006/relationships/image" Target="../media/image25.png"/><Relationship Id="rId21" Type="http://schemas.openxmlformats.org/officeDocument/2006/relationships/image" Target="../media/image43.png"/><Relationship Id="rId7" Type="http://schemas.openxmlformats.org/officeDocument/2006/relationships/image" Target="../media/image29.png"/><Relationship Id="rId12" Type="http://schemas.openxmlformats.org/officeDocument/2006/relationships/image" Target="../media/image34.svg"/><Relationship Id="rId17" Type="http://schemas.openxmlformats.org/officeDocument/2006/relationships/image" Target="../media/image39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8.svg"/><Relationship Id="rId20" Type="http://schemas.openxmlformats.org/officeDocument/2006/relationships/image" Target="../media/image42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33.png"/><Relationship Id="rId24" Type="http://schemas.openxmlformats.org/officeDocument/2006/relationships/image" Target="../media/image49.png"/><Relationship Id="rId5" Type="http://schemas.openxmlformats.org/officeDocument/2006/relationships/image" Target="../media/image27.png"/><Relationship Id="rId15" Type="http://schemas.openxmlformats.org/officeDocument/2006/relationships/image" Target="../media/image37.png"/><Relationship Id="rId23" Type="http://schemas.openxmlformats.org/officeDocument/2006/relationships/image" Target="../media/image48.png"/><Relationship Id="rId10" Type="http://schemas.openxmlformats.org/officeDocument/2006/relationships/image" Target="../media/image32.svg"/><Relationship Id="rId19" Type="http://schemas.openxmlformats.org/officeDocument/2006/relationships/image" Target="../media/image41.png"/><Relationship Id="rId4" Type="http://schemas.openxmlformats.org/officeDocument/2006/relationships/image" Target="../media/image26.svg"/><Relationship Id="rId9" Type="http://schemas.openxmlformats.org/officeDocument/2006/relationships/image" Target="../media/image31.png"/><Relationship Id="rId14" Type="http://schemas.openxmlformats.org/officeDocument/2006/relationships/image" Target="../media/image36.svg"/><Relationship Id="rId22" Type="http://schemas.openxmlformats.org/officeDocument/2006/relationships/image" Target="../media/image4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823164" y="-2314800"/>
            <a:ext cx="8873564" cy="7428684"/>
          </a:xfrm>
          <a:custGeom>
            <a:avLst/>
            <a:gdLst/>
            <a:ahLst/>
            <a:cxnLst/>
            <a:rect l="l" t="t" r="r" b="b"/>
            <a:pathLst>
              <a:path w="8873564" h="7428684">
                <a:moveTo>
                  <a:pt x="0" y="0"/>
                </a:moveTo>
                <a:lnTo>
                  <a:pt x="8873564" y="0"/>
                </a:lnTo>
                <a:lnTo>
                  <a:pt x="8873564" y="7428684"/>
                </a:lnTo>
                <a:lnTo>
                  <a:pt x="0" y="74286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3" name="Group 3"/>
          <p:cNvGrpSpPr/>
          <p:nvPr/>
        </p:nvGrpSpPr>
        <p:grpSpPr>
          <a:xfrm>
            <a:off x="2125650" y="6741000"/>
            <a:ext cx="1551216" cy="2025908"/>
            <a:chOff x="0" y="0"/>
            <a:chExt cx="2068288" cy="2701211"/>
          </a:xfrm>
        </p:grpSpPr>
        <p:sp>
          <p:nvSpPr>
            <p:cNvPr id="4" name="Freeform 4"/>
            <p:cNvSpPr/>
            <p:nvPr/>
          </p:nvSpPr>
          <p:spPr>
            <a:xfrm>
              <a:off x="127" y="0"/>
              <a:ext cx="2068068" cy="2701290"/>
            </a:xfrm>
            <a:custGeom>
              <a:avLst/>
              <a:gdLst/>
              <a:ahLst/>
              <a:cxnLst/>
              <a:rect l="l" t="t" r="r" b="b"/>
              <a:pathLst>
                <a:path w="2068068" h="2701290">
                  <a:moveTo>
                    <a:pt x="1086104" y="0"/>
                  </a:moveTo>
                  <a:cubicBezTo>
                    <a:pt x="1024001" y="0"/>
                    <a:pt x="958723" y="7239"/>
                    <a:pt x="890651" y="22479"/>
                  </a:cubicBezTo>
                  <a:cubicBezTo>
                    <a:pt x="304292" y="153797"/>
                    <a:pt x="0" y="801116"/>
                    <a:pt x="6350" y="1509268"/>
                  </a:cubicBezTo>
                  <a:cubicBezTo>
                    <a:pt x="15875" y="2236597"/>
                    <a:pt x="477393" y="2656332"/>
                    <a:pt x="1028446" y="2701290"/>
                  </a:cubicBezTo>
                  <a:cubicBezTo>
                    <a:pt x="1752600" y="2643632"/>
                    <a:pt x="1957705" y="2201418"/>
                    <a:pt x="2015363" y="1473962"/>
                  </a:cubicBezTo>
                  <a:cubicBezTo>
                    <a:pt x="2068068" y="806450"/>
                    <a:pt x="1743710" y="0"/>
                    <a:pt x="1086104" y="0"/>
                  </a:cubicBezTo>
                  <a:close/>
                </a:path>
              </a:pathLst>
            </a:custGeom>
            <a:solidFill>
              <a:srgbClr val="3537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5210850" y="684350"/>
            <a:ext cx="4105200" cy="4105200"/>
            <a:chOff x="0" y="0"/>
            <a:chExt cx="5473600" cy="54736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473700" cy="5473700"/>
            </a:xfrm>
            <a:custGeom>
              <a:avLst/>
              <a:gdLst/>
              <a:ahLst/>
              <a:cxnLst/>
              <a:rect l="l" t="t" r="r" b="b"/>
              <a:pathLst>
                <a:path w="5473700" h="5473700">
                  <a:moveTo>
                    <a:pt x="0" y="2736850"/>
                  </a:moveTo>
                  <a:cubicBezTo>
                    <a:pt x="0" y="1225296"/>
                    <a:pt x="1225296" y="0"/>
                    <a:pt x="2736850" y="0"/>
                  </a:cubicBezTo>
                  <a:cubicBezTo>
                    <a:pt x="4248404" y="0"/>
                    <a:pt x="5473700" y="1225296"/>
                    <a:pt x="5473700" y="2736850"/>
                  </a:cubicBezTo>
                  <a:cubicBezTo>
                    <a:pt x="5473700" y="4248404"/>
                    <a:pt x="4248404" y="5473700"/>
                    <a:pt x="2736850" y="5473700"/>
                  </a:cubicBezTo>
                  <a:cubicBezTo>
                    <a:pt x="1225296" y="5473700"/>
                    <a:pt x="0" y="4248277"/>
                    <a:pt x="0" y="2736850"/>
                  </a:cubicBezTo>
                  <a:close/>
                </a:path>
              </a:pathLst>
            </a:custGeom>
            <a:solidFill>
              <a:srgbClr val="61616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" name="Freeform 7"/>
          <p:cNvSpPr/>
          <p:nvPr/>
        </p:nvSpPr>
        <p:spPr>
          <a:xfrm>
            <a:off x="12825156" y="-1280138"/>
            <a:ext cx="3924964" cy="3906570"/>
          </a:xfrm>
          <a:custGeom>
            <a:avLst/>
            <a:gdLst/>
            <a:ahLst/>
            <a:cxnLst/>
            <a:rect l="l" t="t" r="r" b="b"/>
            <a:pathLst>
              <a:path w="3924964" h="3906570">
                <a:moveTo>
                  <a:pt x="0" y="0"/>
                </a:moveTo>
                <a:lnTo>
                  <a:pt x="3924964" y="0"/>
                </a:lnTo>
                <a:lnTo>
                  <a:pt x="3924964" y="3906570"/>
                </a:lnTo>
                <a:lnTo>
                  <a:pt x="0" y="390657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-250" y="9198850"/>
            <a:ext cx="18288642" cy="1191100"/>
            <a:chOff x="0" y="0"/>
            <a:chExt cx="24384856" cy="1588133"/>
          </a:xfrm>
        </p:grpSpPr>
        <p:sp>
          <p:nvSpPr>
            <p:cNvPr id="9" name="Freeform 9"/>
            <p:cNvSpPr/>
            <p:nvPr/>
          </p:nvSpPr>
          <p:spPr>
            <a:xfrm>
              <a:off x="127" y="0"/>
              <a:ext cx="24384761" cy="1588135"/>
            </a:xfrm>
            <a:custGeom>
              <a:avLst/>
              <a:gdLst/>
              <a:ahLst/>
              <a:cxnLst/>
              <a:rect l="l" t="t" r="r" b="b"/>
              <a:pathLst>
                <a:path w="24384761" h="1588135">
                  <a:moveTo>
                    <a:pt x="0" y="0"/>
                  </a:moveTo>
                  <a:lnTo>
                    <a:pt x="0" y="1588135"/>
                  </a:lnTo>
                  <a:lnTo>
                    <a:pt x="24384761" y="1588135"/>
                  </a:lnTo>
                  <a:lnTo>
                    <a:pt x="24384761" y="0"/>
                  </a:lnTo>
                  <a:close/>
                </a:path>
              </a:pathLst>
            </a:custGeom>
            <a:solidFill>
              <a:srgbClr val="4BA17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657613" y="2672925"/>
            <a:ext cx="12972750" cy="392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200"/>
              </a:lnSpc>
            </a:pPr>
            <a:r>
              <a:rPr lang="en-US" sz="11000">
                <a:solidFill>
                  <a:srgbClr val="424242"/>
                </a:solidFill>
                <a:latin typeface="Proxima Nova Bold"/>
              </a:rPr>
              <a:t>Twitter Semantic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10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795025" y="615025"/>
            <a:ext cx="5710950" cy="705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520"/>
              </a:lnSpc>
            </a:pPr>
            <a:r>
              <a:rPr lang="en-US" sz="4600" b="1">
                <a:solidFill>
                  <a:srgbClr val="000000"/>
                </a:solidFill>
                <a:latin typeface="Proxima Nova"/>
              </a:rPr>
              <a:t>Text Pre-Processing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266875" y="3305025"/>
            <a:ext cx="12010350" cy="5386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1. Lowercasing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2. Punctuation removal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3. Stop words removal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4. Text standardization - replace slang words with formal text,example b4 → before, chk → check abbreviations etc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5. Spelling correction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6. Tokenization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7. Stemming/Lemmatization ( will be using lemmatization)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8. Exploratory data analysis</a:t>
            </a:r>
          </a:p>
          <a:p>
            <a:pPr algn="l">
              <a:lnSpc>
                <a:spcPts val="3404"/>
              </a:lnSpc>
            </a:pPr>
            <a:r>
              <a:rPr lang="en-US" sz="2900">
                <a:solidFill>
                  <a:srgbClr val="000000"/>
                </a:solidFill>
                <a:latin typeface="Proxima Nova"/>
              </a:rPr>
              <a:t>9. Explore Semantic relationships</a:t>
            </a:r>
          </a:p>
          <a:p>
            <a:pPr algn="l">
              <a:lnSpc>
                <a:spcPts val="3479"/>
              </a:lnSpc>
            </a:pPr>
            <a:endParaRPr lang="en-US" sz="2900">
              <a:solidFill>
                <a:srgbClr val="000000"/>
              </a:solidFill>
              <a:latin typeface="Proxima Nov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" y="2725706"/>
            <a:ext cx="1661984" cy="3695874"/>
          </a:xfrm>
          <a:custGeom>
            <a:avLst/>
            <a:gdLst/>
            <a:ahLst/>
            <a:cxnLst/>
            <a:rect l="l" t="t" r="r" b="b"/>
            <a:pathLst>
              <a:path w="1661984" h="3695874">
                <a:moveTo>
                  <a:pt x="0" y="0"/>
                </a:moveTo>
                <a:lnTo>
                  <a:pt x="1661984" y="0"/>
                </a:lnTo>
                <a:lnTo>
                  <a:pt x="1661984" y="3695874"/>
                </a:lnTo>
                <a:lnTo>
                  <a:pt x="0" y="369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140498" y="375178"/>
            <a:ext cx="1661984" cy="1695522"/>
          </a:xfrm>
          <a:custGeom>
            <a:avLst/>
            <a:gdLst/>
            <a:ahLst/>
            <a:cxnLst/>
            <a:rect l="l" t="t" r="r" b="b"/>
            <a:pathLst>
              <a:path w="1661984" h="1695522">
                <a:moveTo>
                  <a:pt x="0" y="0"/>
                </a:moveTo>
                <a:lnTo>
                  <a:pt x="1661984" y="0"/>
                </a:lnTo>
                <a:lnTo>
                  <a:pt x="1661984" y="1695522"/>
                </a:lnTo>
                <a:lnTo>
                  <a:pt x="0" y="169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0874" y="-12"/>
            <a:ext cx="3206634" cy="810888"/>
          </a:xfrm>
          <a:custGeom>
            <a:avLst/>
            <a:gdLst/>
            <a:ahLst/>
            <a:cxnLst/>
            <a:rect l="l" t="t" r="r" b="b"/>
            <a:pathLst>
              <a:path w="3206634" h="810888">
                <a:moveTo>
                  <a:pt x="0" y="0"/>
                </a:moveTo>
                <a:lnTo>
                  <a:pt x="3206634" y="0"/>
                </a:lnTo>
                <a:lnTo>
                  <a:pt x="3206634" y="810888"/>
                </a:lnTo>
                <a:lnTo>
                  <a:pt x="0" y="81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1664" y="3349030"/>
            <a:ext cx="2415948" cy="2891752"/>
          </a:xfrm>
          <a:custGeom>
            <a:avLst/>
            <a:gdLst/>
            <a:ahLst/>
            <a:cxnLst/>
            <a:rect l="l" t="t" r="r" b="b"/>
            <a:pathLst>
              <a:path w="2415948" h="2891752">
                <a:moveTo>
                  <a:pt x="0" y="0"/>
                </a:moveTo>
                <a:lnTo>
                  <a:pt x="2415948" y="0"/>
                </a:lnTo>
                <a:lnTo>
                  <a:pt x="2415948" y="2891752"/>
                </a:lnTo>
                <a:lnTo>
                  <a:pt x="0" y="2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13414" y="7016148"/>
            <a:ext cx="2074196" cy="2952062"/>
          </a:xfrm>
          <a:custGeom>
            <a:avLst/>
            <a:gdLst/>
            <a:ahLst/>
            <a:cxnLst/>
            <a:rect l="l" t="t" r="r" b="b"/>
            <a:pathLst>
              <a:path w="2074196" h="2952062">
                <a:moveTo>
                  <a:pt x="0" y="0"/>
                </a:moveTo>
                <a:lnTo>
                  <a:pt x="2074196" y="0"/>
                </a:lnTo>
                <a:lnTo>
                  <a:pt x="2074196" y="2952062"/>
                </a:lnTo>
                <a:lnTo>
                  <a:pt x="0" y="295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925826" y="9448716"/>
            <a:ext cx="4436304" cy="844526"/>
          </a:xfrm>
          <a:custGeom>
            <a:avLst/>
            <a:gdLst/>
            <a:ahLst/>
            <a:cxnLst/>
            <a:rect l="l" t="t" r="r" b="b"/>
            <a:pathLst>
              <a:path w="4436304" h="844526">
                <a:moveTo>
                  <a:pt x="0" y="0"/>
                </a:moveTo>
                <a:lnTo>
                  <a:pt x="4436304" y="0"/>
                </a:lnTo>
                <a:lnTo>
                  <a:pt x="4436304" y="844526"/>
                </a:lnTo>
                <a:lnTo>
                  <a:pt x="0" y="8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8196" y="7264152"/>
            <a:ext cx="733860" cy="3029090"/>
          </a:xfrm>
          <a:custGeom>
            <a:avLst/>
            <a:gdLst/>
            <a:ahLst/>
            <a:cxnLst/>
            <a:rect l="l" t="t" r="r" b="b"/>
            <a:pathLst>
              <a:path w="733860" h="3029090">
                <a:moveTo>
                  <a:pt x="0" y="0"/>
                </a:moveTo>
                <a:lnTo>
                  <a:pt x="733860" y="0"/>
                </a:lnTo>
                <a:lnTo>
                  <a:pt x="733860" y="3029090"/>
                </a:lnTo>
                <a:lnTo>
                  <a:pt x="0" y="3029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955525" y="5157300"/>
            <a:ext cx="12448950" cy="30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11360">
                <a:solidFill>
                  <a:srgbClr val="FFFFFF"/>
                </a:solidFill>
                <a:latin typeface="Proxima Nova"/>
              </a:rPr>
              <a:t>Exploratory Data Analysis (EDA)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12400" y="579150"/>
            <a:ext cx="4285514" cy="3822230"/>
          </a:xfrm>
          <a:custGeom>
            <a:avLst/>
            <a:gdLst/>
            <a:ahLst/>
            <a:cxnLst/>
            <a:rect l="l" t="t" r="r" b="b"/>
            <a:pathLst>
              <a:path w="4285514" h="3822230">
                <a:moveTo>
                  <a:pt x="0" y="0"/>
                </a:moveTo>
                <a:lnTo>
                  <a:pt x="4285514" y="0"/>
                </a:lnTo>
                <a:lnTo>
                  <a:pt x="4285514" y="3822230"/>
                </a:lnTo>
                <a:lnTo>
                  <a:pt x="0" y="3822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</a:rPr>
              <a:t>12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0525" y="1315350"/>
            <a:ext cx="2068950" cy="2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roxima Nova"/>
              </a:rPr>
              <a:t>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11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D7B968-F15E-55B8-A521-D8EBCF5CAAB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54730" y="211332"/>
            <a:ext cx="7846126" cy="55417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2A42353-2739-CC6C-9081-AFCAA300D91F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9678157" y="238135"/>
            <a:ext cx="6016284" cy="42957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74D0B00-E5AB-002F-CC64-216BB7738EF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53597" y="5964446"/>
            <a:ext cx="6470654" cy="4052204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2CE7FE-982D-55A4-C96A-A084D71F937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262269" y="4772050"/>
            <a:ext cx="8629905" cy="5543546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" y="2725706"/>
            <a:ext cx="1661984" cy="3695874"/>
          </a:xfrm>
          <a:custGeom>
            <a:avLst/>
            <a:gdLst/>
            <a:ahLst/>
            <a:cxnLst/>
            <a:rect l="l" t="t" r="r" b="b"/>
            <a:pathLst>
              <a:path w="1661984" h="3695874">
                <a:moveTo>
                  <a:pt x="0" y="0"/>
                </a:moveTo>
                <a:lnTo>
                  <a:pt x="1661984" y="0"/>
                </a:lnTo>
                <a:lnTo>
                  <a:pt x="1661984" y="3695874"/>
                </a:lnTo>
                <a:lnTo>
                  <a:pt x="0" y="369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140498" y="375178"/>
            <a:ext cx="1661984" cy="1695522"/>
          </a:xfrm>
          <a:custGeom>
            <a:avLst/>
            <a:gdLst/>
            <a:ahLst/>
            <a:cxnLst/>
            <a:rect l="l" t="t" r="r" b="b"/>
            <a:pathLst>
              <a:path w="1661984" h="1695522">
                <a:moveTo>
                  <a:pt x="0" y="0"/>
                </a:moveTo>
                <a:lnTo>
                  <a:pt x="1661984" y="0"/>
                </a:lnTo>
                <a:lnTo>
                  <a:pt x="1661984" y="1695522"/>
                </a:lnTo>
                <a:lnTo>
                  <a:pt x="0" y="169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0874" y="-12"/>
            <a:ext cx="3206634" cy="810888"/>
          </a:xfrm>
          <a:custGeom>
            <a:avLst/>
            <a:gdLst/>
            <a:ahLst/>
            <a:cxnLst/>
            <a:rect l="l" t="t" r="r" b="b"/>
            <a:pathLst>
              <a:path w="3206634" h="810888">
                <a:moveTo>
                  <a:pt x="0" y="0"/>
                </a:moveTo>
                <a:lnTo>
                  <a:pt x="3206634" y="0"/>
                </a:lnTo>
                <a:lnTo>
                  <a:pt x="3206634" y="810888"/>
                </a:lnTo>
                <a:lnTo>
                  <a:pt x="0" y="81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1664" y="3349030"/>
            <a:ext cx="2415948" cy="2891752"/>
          </a:xfrm>
          <a:custGeom>
            <a:avLst/>
            <a:gdLst/>
            <a:ahLst/>
            <a:cxnLst/>
            <a:rect l="l" t="t" r="r" b="b"/>
            <a:pathLst>
              <a:path w="2415948" h="2891752">
                <a:moveTo>
                  <a:pt x="0" y="0"/>
                </a:moveTo>
                <a:lnTo>
                  <a:pt x="2415948" y="0"/>
                </a:lnTo>
                <a:lnTo>
                  <a:pt x="2415948" y="2891752"/>
                </a:lnTo>
                <a:lnTo>
                  <a:pt x="0" y="2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13414" y="7016148"/>
            <a:ext cx="2074196" cy="2952062"/>
          </a:xfrm>
          <a:custGeom>
            <a:avLst/>
            <a:gdLst/>
            <a:ahLst/>
            <a:cxnLst/>
            <a:rect l="l" t="t" r="r" b="b"/>
            <a:pathLst>
              <a:path w="2074196" h="2952062">
                <a:moveTo>
                  <a:pt x="0" y="0"/>
                </a:moveTo>
                <a:lnTo>
                  <a:pt x="2074196" y="0"/>
                </a:lnTo>
                <a:lnTo>
                  <a:pt x="2074196" y="2952062"/>
                </a:lnTo>
                <a:lnTo>
                  <a:pt x="0" y="295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925826" y="9448716"/>
            <a:ext cx="4436304" cy="844526"/>
          </a:xfrm>
          <a:custGeom>
            <a:avLst/>
            <a:gdLst/>
            <a:ahLst/>
            <a:cxnLst/>
            <a:rect l="l" t="t" r="r" b="b"/>
            <a:pathLst>
              <a:path w="4436304" h="844526">
                <a:moveTo>
                  <a:pt x="0" y="0"/>
                </a:moveTo>
                <a:lnTo>
                  <a:pt x="4436304" y="0"/>
                </a:lnTo>
                <a:lnTo>
                  <a:pt x="4436304" y="844526"/>
                </a:lnTo>
                <a:lnTo>
                  <a:pt x="0" y="8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8196" y="7264152"/>
            <a:ext cx="733860" cy="3029090"/>
          </a:xfrm>
          <a:custGeom>
            <a:avLst/>
            <a:gdLst/>
            <a:ahLst/>
            <a:cxnLst/>
            <a:rect l="l" t="t" r="r" b="b"/>
            <a:pathLst>
              <a:path w="733860" h="3029090">
                <a:moveTo>
                  <a:pt x="0" y="0"/>
                </a:moveTo>
                <a:lnTo>
                  <a:pt x="733860" y="0"/>
                </a:lnTo>
                <a:lnTo>
                  <a:pt x="733860" y="3029090"/>
                </a:lnTo>
                <a:lnTo>
                  <a:pt x="0" y="3029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4198275" y="4975250"/>
            <a:ext cx="12448950" cy="30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11360">
                <a:solidFill>
                  <a:srgbClr val="FFFFFF"/>
                </a:solidFill>
                <a:latin typeface="Proxima Nova"/>
              </a:rPr>
              <a:t>Model Building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12400" y="579150"/>
            <a:ext cx="4285514" cy="3822230"/>
          </a:xfrm>
          <a:custGeom>
            <a:avLst/>
            <a:gdLst/>
            <a:ahLst/>
            <a:cxnLst/>
            <a:rect l="l" t="t" r="r" b="b"/>
            <a:pathLst>
              <a:path w="4285514" h="3822230">
                <a:moveTo>
                  <a:pt x="0" y="0"/>
                </a:moveTo>
                <a:lnTo>
                  <a:pt x="4285514" y="0"/>
                </a:lnTo>
                <a:lnTo>
                  <a:pt x="4285514" y="3822230"/>
                </a:lnTo>
                <a:lnTo>
                  <a:pt x="0" y="3822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</a:rPr>
              <a:t>15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0525" y="1315350"/>
            <a:ext cx="2068950" cy="2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roxima Nova"/>
              </a:rPr>
              <a:t>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410D9EE-680F-F5E6-B7F6-3BFFC45CEE9D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613593" y="1924460"/>
            <a:ext cx="13399993" cy="531194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" y="2725706"/>
            <a:ext cx="1661984" cy="3695874"/>
          </a:xfrm>
          <a:custGeom>
            <a:avLst/>
            <a:gdLst/>
            <a:ahLst/>
            <a:cxnLst/>
            <a:rect l="l" t="t" r="r" b="b"/>
            <a:pathLst>
              <a:path w="1661984" h="3695874">
                <a:moveTo>
                  <a:pt x="0" y="0"/>
                </a:moveTo>
                <a:lnTo>
                  <a:pt x="1661984" y="0"/>
                </a:lnTo>
                <a:lnTo>
                  <a:pt x="1661984" y="3695874"/>
                </a:lnTo>
                <a:lnTo>
                  <a:pt x="0" y="369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140498" y="375178"/>
            <a:ext cx="1661984" cy="1695522"/>
          </a:xfrm>
          <a:custGeom>
            <a:avLst/>
            <a:gdLst/>
            <a:ahLst/>
            <a:cxnLst/>
            <a:rect l="l" t="t" r="r" b="b"/>
            <a:pathLst>
              <a:path w="1661984" h="1695522">
                <a:moveTo>
                  <a:pt x="0" y="0"/>
                </a:moveTo>
                <a:lnTo>
                  <a:pt x="1661984" y="0"/>
                </a:lnTo>
                <a:lnTo>
                  <a:pt x="1661984" y="1695522"/>
                </a:lnTo>
                <a:lnTo>
                  <a:pt x="0" y="169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0874" y="-12"/>
            <a:ext cx="3206634" cy="810888"/>
          </a:xfrm>
          <a:custGeom>
            <a:avLst/>
            <a:gdLst/>
            <a:ahLst/>
            <a:cxnLst/>
            <a:rect l="l" t="t" r="r" b="b"/>
            <a:pathLst>
              <a:path w="3206634" h="810888">
                <a:moveTo>
                  <a:pt x="0" y="0"/>
                </a:moveTo>
                <a:lnTo>
                  <a:pt x="3206634" y="0"/>
                </a:lnTo>
                <a:lnTo>
                  <a:pt x="3206634" y="810888"/>
                </a:lnTo>
                <a:lnTo>
                  <a:pt x="0" y="81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1664" y="3349030"/>
            <a:ext cx="2415948" cy="2891752"/>
          </a:xfrm>
          <a:custGeom>
            <a:avLst/>
            <a:gdLst/>
            <a:ahLst/>
            <a:cxnLst/>
            <a:rect l="l" t="t" r="r" b="b"/>
            <a:pathLst>
              <a:path w="2415948" h="2891752">
                <a:moveTo>
                  <a:pt x="0" y="0"/>
                </a:moveTo>
                <a:lnTo>
                  <a:pt x="2415948" y="0"/>
                </a:lnTo>
                <a:lnTo>
                  <a:pt x="2415948" y="2891752"/>
                </a:lnTo>
                <a:lnTo>
                  <a:pt x="0" y="2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13414" y="7016148"/>
            <a:ext cx="2074196" cy="2952062"/>
          </a:xfrm>
          <a:custGeom>
            <a:avLst/>
            <a:gdLst/>
            <a:ahLst/>
            <a:cxnLst/>
            <a:rect l="l" t="t" r="r" b="b"/>
            <a:pathLst>
              <a:path w="2074196" h="2952062">
                <a:moveTo>
                  <a:pt x="0" y="0"/>
                </a:moveTo>
                <a:lnTo>
                  <a:pt x="2074196" y="0"/>
                </a:lnTo>
                <a:lnTo>
                  <a:pt x="2074196" y="2952062"/>
                </a:lnTo>
                <a:lnTo>
                  <a:pt x="0" y="295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925826" y="9448716"/>
            <a:ext cx="4436304" cy="844526"/>
          </a:xfrm>
          <a:custGeom>
            <a:avLst/>
            <a:gdLst/>
            <a:ahLst/>
            <a:cxnLst/>
            <a:rect l="l" t="t" r="r" b="b"/>
            <a:pathLst>
              <a:path w="4436304" h="844526">
                <a:moveTo>
                  <a:pt x="0" y="0"/>
                </a:moveTo>
                <a:lnTo>
                  <a:pt x="4436304" y="0"/>
                </a:lnTo>
                <a:lnTo>
                  <a:pt x="4436304" y="844526"/>
                </a:lnTo>
                <a:lnTo>
                  <a:pt x="0" y="8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8196" y="7264152"/>
            <a:ext cx="733860" cy="3029090"/>
          </a:xfrm>
          <a:custGeom>
            <a:avLst/>
            <a:gdLst/>
            <a:ahLst/>
            <a:cxnLst/>
            <a:rect l="l" t="t" r="r" b="b"/>
            <a:pathLst>
              <a:path w="733860" h="3029090">
                <a:moveTo>
                  <a:pt x="0" y="0"/>
                </a:moveTo>
                <a:lnTo>
                  <a:pt x="733860" y="0"/>
                </a:lnTo>
                <a:lnTo>
                  <a:pt x="733860" y="3029090"/>
                </a:lnTo>
                <a:lnTo>
                  <a:pt x="0" y="3029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2919525" y="4975250"/>
            <a:ext cx="12448950" cy="30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11360">
                <a:solidFill>
                  <a:srgbClr val="FFFFFF"/>
                </a:solidFill>
                <a:latin typeface="Proxima Nova"/>
              </a:rPr>
              <a:t>Model Deployment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12400" y="579150"/>
            <a:ext cx="4285514" cy="3822230"/>
          </a:xfrm>
          <a:custGeom>
            <a:avLst/>
            <a:gdLst/>
            <a:ahLst/>
            <a:cxnLst/>
            <a:rect l="l" t="t" r="r" b="b"/>
            <a:pathLst>
              <a:path w="4285514" h="3822230">
                <a:moveTo>
                  <a:pt x="0" y="0"/>
                </a:moveTo>
                <a:lnTo>
                  <a:pt x="4285514" y="0"/>
                </a:lnTo>
                <a:lnTo>
                  <a:pt x="4285514" y="3822230"/>
                </a:lnTo>
                <a:lnTo>
                  <a:pt x="0" y="3822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</a:rPr>
              <a:t>19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0525" y="1315350"/>
            <a:ext cx="2068950" cy="2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roxima Nova"/>
              </a:rPr>
              <a:t>6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147073" y="1572908"/>
            <a:ext cx="13578150" cy="7475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202729"/>
                </a:solidFill>
                <a:latin typeface="Proxima Nova"/>
              </a:rPr>
              <a:t>Local deployment 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55648" y="2766396"/>
            <a:ext cx="16265912" cy="6771174"/>
          </a:xfrm>
          <a:custGeom>
            <a:avLst/>
            <a:gdLst/>
            <a:ahLst/>
            <a:cxnLst/>
            <a:rect l="l" t="t" r="r" b="b"/>
            <a:pathLst>
              <a:path w="16265912" h="6771174">
                <a:moveTo>
                  <a:pt x="0" y="0"/>
                </a:moveTo>
                <a:lnTo>
                  <a:pt x="16265912" y="0"/>
                </a:lnTo>
                <a:lnTo>
                  <a:pt x="16265912" y="6771174"/>
                </a:lnTo>
                <a:lnTo>
                  <a:pt x="0" y="6771174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-7692" r="-7692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9188604" y="7670000"/>
            <a:ext cx="8222166" cy="1867570"/>
          </a:xfrm>
          <a:custGeom>
            <a:avLst/>
            <a:gdLst/>
            <a:ahLst/>
            <a:cxnLst/>
            <a:rect l="l" t="t" r="r" b="b"/>
            <a:pathLst>
              <a:path w="8222166" h="1867570">
                <a:moveTo>
                  <a:pt x="0" y="0"/>
                </a:moveTo>
                <a:lnTo>
                  <a:pt x="8222166" y="0"/>
                </a:lnTo>
                <a:lnTo>
                  <a:pt x="8222166" y="1867570"/>
                </a:lnTo>
                <a:lnTo>
                  <a:pt x="0" y="186757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14465" r="-14465"/>
            </a:stretch>
          </a:blipFill>
        </p:spPr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Freeform 12"/>
          <p:cNvSpPr/>
          <p:nvPr/>
        </p:nvSpPr>
        <p:spPr>
          <a:xfrm>
            <a:off x="1843668" y="1590906"/>
            <a:ext cx="14779084" cy="8138910"/>
          </a:xfrm>
          <a:custGeom>
            <a:avLst/>
            <a:gdLst/>
            <a:ahLst/>
            <a:cxnLst/>
            <a:rect l="l" t="t" r="r" b="b"/>
            <a:pathLst>
              <a:path w="14779084" h="8138910">
                <a:moveTo>
                  <a:pt x="0" y="0"/>
                </a:moveTo>
                <a:lnTo>
                  <a:pt x="14779084" y="0"/>
                </a:lnTo>
                <a:lnTo>
                  <a:pt x="14779084" y="8138910"/>
                </a:lnTo>
                <a:lnTo>
                  <a:pt x="0" y="8138910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-4898" r="-4898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3" name="TextBox 13"/>
          <p:cNvSpPr txBox="1"/>
          <p:nvPr/>
        </p:nvSpPr>
        <p:spPr>
          <a:xfrm>
            <a:off x="1756688" y="935347"/>
            <a:ext cx="8292048" cy="794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00"/>
              </a:lnSpc>
            </a:pPr>
            <a:r>
              <a:rPr lang="en-US" sz="4000">
                <a:solidFill>
                  <a:srgbClr val="000000"/>
                </a:solidFill>
                <a:latin typeface="Arial Bold"/>
              </a:rPr>
              <a:t>Global deployment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250567" y="7213137"/>
            <a:ext cx="2211140" cy="1526033"/>
          </a:xfrm>
          <a:custGeom>
            <a:avLst/>
            <a:gdLst/>
            <a:ahLst/>
            <a:cxnLst/>
            <a:rect l="l" t="t" r="r" b="b"/>
            <a:pathLst>
              <a:path w="2211140" h="1526033">
                <a:moveTo>
                  <a:pt x="0" y="0"/>
                </a:moveTo>
                <a:lnTo>
                  <a:pt x="2211140" y="0"/>
                </a:lnTo>
                <a:lnTo>
                  <a:pt x="2211140" y="1526032"/>
                </a:lnTo>
                <a:lnTo>
                  <a:pt x="0" y="152603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AutoShape 3"/>
          <p:cNvSpPr/>
          <p:nvPr/>
        </p:nvSpPr>
        <p:spPr>
          <a:xfrm rot="178843">
            <a:off x="8870713" y="3715232"/>
            <a:ext cx="36634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4" name="AutoShape 4"/>
          <p:cNvSpPr/>
          <p:nvPr/>
        </p:nvSpPr>
        <p:spPr>
          <a:xfrm rot="178843">
            <a:off x="8140113" y="3715124"/>
            <a:ext cx="36634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" name="AutoShape 5"/>
          <p:cNvSpPr/>
          <p:nvPr/>
        </p:nvSpPr>
        <p:spPr>
          <a:xfrm rot="178843">
            <a:off x="7430863" y="3715124"/>
            <a:ext cx="36634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6" name="AutoShape 6"/>
          <p:cNvSpPr/>
          <p:nvPr/>
        </p:nvSpPr>
        <p:spPr>
          <a:xfrm rot="108921">
            <a:off x="9593210" y="3715232"/>
            <a:ext cx="601352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en-IN"/>
          </a:p>
        </p:txBody>
      </p:sp>
      <p:sp>
        <p:nvSpPr>
          <p:cNvPr id="7" name="AutoShape 7"/>
          <p:cNvSpPr/>
          <p:nvPr/>
        </p:nvSpPr>
        <p:spPr>
          <a:xfrm rot="5220862">
            <a:off x="7070377" y="3365100"/>
            <a:ext cx="36574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" name="Group 8"/>
          <p:cNvGrpSpPr/>
          <p:nvPr/>
        </p:nvGrpSpPr>
        <p:grpSpPr>
          <a:xfrm>
            <a:off x="7125399" y="2982845"/>
            <a:ext cx="592050" cy="218850"/>
            <a:chOff x="0" y="0"/>
            <a:chExt cx="789400" cy="291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789432" cy="291846"/>
            </a:xfrm>
            <a:custGeom>
              <a:avLst/>
              <a:gdLst/>
              <a:ahLst/>
              <a:cxnLst/>
              <a:rect l="l" t="t" r="r" b="b"/>
              <a:pathLst>
                <a:path w="789432" h="291846">
                  <a:moveTo>
                    <a:pt x="12700" y="0"/>
                  </a:moveTo>
                  <a:lnTo>
                    <a:pt x="776732" y="0"/>
                  </a:lnTo>
                  <a:cubicBezTo>
                    <a:pt x="783717" y="0"/>
                    <a:pt x="789432" y="5715"/>
                    <a:pt x="789432" y="12700"/>
                  </a:cubicBezTo>
                  <a:lnTo>
                    <a:pt x="789432" y="279146"/>
                  </a:lnTo>
                  <a:cubicBezTo>
                    <a:pt x="789432" y="286131"/>
                    <a:pt x="783717" y="291846"/>
                    <a:pt x="776732" y="291846"/>
                  </a:cubicBezTo>
                  <a:lnTo>
                    <a:pt x="12700" y="291846"/>
                  </a:lnTo>
                  <a:cubicBezTo>
                    <a:pt x="5715" y="291846"/>
                    <a:pt x="0" y="286131"/>
                    <a:pt x="0" y="2791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9146"/>
                  </a:lnTo>
                  <a:lnTo>
                    <a:pt x="12700" y="279146"/>
                  </a:lnTo>
                  <a:lnTo>
                    <a:pt x="12700" y="266446"/>
                  </a:lnTo>
                  <a:lnTo>
                    <a:pt x="776732" y="266446"/>
                  </a:lnTo>
                  <a:lnTo>
                    <a:pt x="776732" y="279146"/>
                  </a:lnTo>
                  <a:lnTo>
                    <a:pt x="764032" y="279146"/>
                  </a:lnTo>
                  <a:lnTo>
                    <a:pt x="764032" y="12700"/>
                  </a:lnTo>
                  <a:lnTo>
                    <a:pt x="776732" y="12700"/>
                  </a:lnTo>
                  <a:lnTo>
                    <a:pt x="776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051539" y="3534419"/>
            <a:ext cx="394650" cy="394650"/>
            <a:chOff x="0" y="0"/>
            <a:chExt cx="526200" cy="5262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526161" cy="526288"/>
            </a:xfrm>
            <a:custGeom>
              <a:avLst/>
              <a:gdLst/>
              <a:ahLst/>
              <a:cxnLst/>
              <a:rect l="l" t="t" r="r" b="b"/>
              <a:pathLst>
                <a:path w="526161" h="526288">
                  <a:moveTo>
                    <a:pt x="0" y="263144"/>
                  </a:moveTo>
                  <a:cubicBezTo>
                    <a:pt x="0" y="117856"/>
                    <a:pt x="117856" y="0"/>
                    <a:pt x="263144" y="0"/>
                  </a:cubicBezTo>
                  <a:lnTo>
                    <a:pt x="263144" y="12700"/>
                  </a:lnTo>
                  <a:lnTo>
                    <a:pt x="263144" y="0"/>
                  </a:lnTo>
                  <a:cubicBezTo>
                    <a:pt x="408432" y="0"/>
                    <a:pt x="526161" y="117856"/>
                    <a:pt x="526161" y="263144"/>
                  </a:cubicBezTo>
                  <a:lnTo>
                    <a:pt x="513461" y="263144"/>
                  </a:lnTo>
                  <a:lnTo>
                    <a:pt x="526161" y="263144"/>
                  </a:lnTo>
                  <a:cubicBezTo>
                    <a:pt x="526161" y="408432"/>
                    <a:pt x="408305" y="526288"/>
                    <a:pt x="263017" y="526288"/>
                  </a:cubicBezTo>
                  <a:lnTo>
                    <a:pt x="263017" y="513588"/>
                  </a:lnTo>
                  <a:lnTo>
                    <a:pt x="263017" y="526288"/>
                  </a:lnTo>
                  <a:cubicBezTo>
                    <a:pt x="117856" y="526161"/>
                    <a:pt x="0" y="408432"/>
                    <a:pt x="0" y="263144"/>
                  </a:cubicBezTo>
                  <a:lnTo>
                    <a:pt x="12700" y="263144"/>
                  </a:lnTo>
                  <a:lnTo>
                    <a:pt x="25400" y="263144"/>
                  </a:lnTo>
                  <a:lnTo>
                    <a:pt x="12700" y="263144"/>
                  </a:lnTo>
                  <a:lnTo>
                    <a:pt x="0" y="263144"/>
                  </a:lnTo>
                  <a:moveTo>
                    <a:pt x="25400" y="263144"/>
                  </a:moveTo>
                  <a:cubicBezTo>
                    <a:pt x="25400" y="270129"/>
                    <a:pt x="19685" y="275844"/>
                    <a:pt x="12700" y="275844"/>
                  </a:cubicBezTo>
                  <a:cubicBezTo>
                    <a:pt x="5715" y="275844"/>
                    <a:pt x="0" y="270129"/>
                    <a:pt x="0" y="263144"/>
                  </a:cubicBezTo>
                  <a:cubicBezTo>
                    <a:pt x="0" y="256159"/>
                    <a:pt x="5715" y="250444"/>
                    <a:pt x="12700" y="250444"/>
                  </a:cubicBezTo>
                  <a:cubicBezTo>
                    <a:pt x="19685" y="250444"/>
                    <a:pt x="25400" y="256159"/>
                    <a:pt x="25400" y="263144"/>
                  </a:cubicBezTo>
                  <a:cubicBezTo>
                    <a:pt x="25400" y="394462"/>
                    <a:pt x="131826" y="500888"/>
                    <a:pt x="263144" y="500888"/>
                  </a:cubicBezTo>
                  <a:cubicBezTo>
                    <a:pt x="394462" y="500888"/>
                    <a:pt x="500888" y="394462"/>
                    <a:pt x="500888" y="263144"/>
                  </a:cubicBezTo>
                  <a:cubicBezTo>
                    <a:pt x="500888" y="131826"/>
                    <a:pt x="394335" y="25400"/>
                    <a:pt x="263144" y="25400"/>
                  </a:cubicBezTo>
                  <a:lnTo>
                    <a:pt x="263144" y="12700"/>
                  </a:lnTo>
                  <a:lnTo>
                    <a:pt x="263144" y="25400"/>
                  </a:lnTo>
                  <a:cubicBezTo>
                    <a:pt x="131826" y="25400"/>
                    <a:pt x="25400" y="131826"/>
                    <a:pt x="25400" y="263144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773613" y="3548893"/>
            <a:ext cx="394650" cy="394650"/>
            <a:chOff x="0" y="0"/>
            <a:chExt cx="526200" cy="5262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526161" cy="526288"/>
            </a:xfrm>
            <a:custGeom>
              <a:avLst/>
              <a:gdLst/>
              <a:ahLst/>
              <a:cxnLst/>
              <a:rect l="l" t="t" r="r" b="b"/>
              <a:pathLst>
                <a:path w="526161" h="526288">
                  <a:moveTo>
                    <a:pt x="0" y="263144"/>
                  </a:moveTo>
                  <a:cubicBezTo>
                    <a:pt x="0" y="117856"/>
                    <a:pt x="117856" y="0"/>
                    <a:pt x="263144" y="0"/>
                  </a:cubicBezTo>
                  <a:lnTo>
                    <a:pt x="263144" y="12700"/>
                  </a:lnTo>
                  <a:lnTo>
                    <a:pt x="263144" y="0"/>
                  </a:lnTo>
                  <a:cubicBezTo>
                    <a:pt x="408432" y="0"/>
                    <a:pt x="526161" y="117856"/>
                    <a:pt x="526161" y="263144"/>
                  </a:cubicBezTo>
                  <a:lnTo>
                    <a:pt x="513461" y="263144"/>
                  </a:lnTo>
                  <a:lnTo>
                    <a:pt x="526161" y="263144"/>
                  </a:lnTo>
                  <a:cubicBezTo>
                    <a:pt x="526161" y="408432"/>
                    <a:pt x="408305" y="526288"/>
                    <a:pt x="263017" y="526288"/>
                  </a:cubicBezTo>
                  <a:lnTo>
                    <a:pt x="263017" y="513588"/>
                  </a:lnTo>
                  <a:lnTo>
                    <a:pt x="263017" y="526288"/>
                  </a:lnTo>
                  <a:cubicBezTo>
                    <a:pt x="117856" y="526161"/>
                    <a:pt x="0" y="408432"/>
                    <a:pt x="0" y="263144"/>
                  </a:cubicBezTo>
                  <a:lnTo>
                    <a:pt x="12700" y="263144"/>
                  </a:lnTo>
                  <a:lnTo>
                    <a:pt x="25400" y="263144"/>
                  </a:lnTo>
                  <a:lnTo>
                    <a:pt x="12700" y="263144"/>
                  </a:lnTo>
                  <a:lnTo>
                    <a:pt x="0" y="263144"/>
                  </a:lnTo>
                  <a:moveTo>
                    <a:pt x="25400" y="263144"/>
                  </a:moveTo>
                  <a:cubicBezTo>
                    <a:pt x="25400" y="270129"/>
                    <a:pt x="19685" y="275844"/>
                    <a:pt x="12700" y="275844"/>
                  </a:cubicBezTo>
                  <a:cubicBezTo>
                    <a:pt x="5715" y="275844"/>
                    <a:pt x="0" y="270129"/>
                    <a:pt x="0" y="263144"/>
                  </a:cubicBezTo>
                  <a:cubicBezTo>
                    <a:pt x="0" y="256159"/>
                    <a:pt x="5715" y="250444"/>
                    <a:pt x="12700" y="250444"/>
                  </a:cubicBezTo>
                  <a:cubicBezTo>
                    <a:pt x="19685" y="250444"/>
                    <a:pt x="25400" y="256159"/>
                    <a:pt x="25400" y="263144"/>
                  </a:cubicBezTo>
                  <a:cubicBezTo>
                    <a:pt x="25400" y="394462"/>
                    <a:pt x="131826" y="500888"/>
                    <a:pt x="263144" y="500888"/>
                  </a:cubicBezTo>
                  <a:cubicBezTo>
                    <a:pt x="394462" y="500888"/>
                    <a:pt x="500888" y="394462"/>
                    <a:pt x="500888" y="263144"/>
                  </a:cubicBezTo>
                  <a:cubicBezTo>
                    <a:pt x="500888" y="131826"/>
                    <a:pt x="394335" y="25400"/>
                    <a:pt x="263144" y="25400"/>
                  </a:cubicBezTo>
                  <a:lnTo>
                    <a:pt x="263144" y="12700"/>
                  </a:lnTo>
                  <a:lnTo>
                    <a:pt x="263144" y="25400"/>
                  </a:lnTo>
                  <a:cubicBezTo>
                    <a:pt x="131826" y="25400"/>
                    <a:pt x="25400" y="131826"/>
                    <a:pt x="25400" y="263144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" name="AutoShape 14"/>
          <p:cNvSpPr/>
          <p:nvPr/>
        </p:nvSpPr>
        <p:spPr>
          <a:xfrm rot="5187402">
            <a:off x="7822680" y="4065448"/>
            <a:ext cx="308239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5" name="Group 15"/>
          <p:cNvGrpSpPr/>
          <p:nvPr/>
        </p:nvGrpSpPr>
        <p:grpSpPr>
          <a:xfrm>
            <a:off x="7848503" y="4196507"/>
            <a:ext cx="592050" cy="218850"/>
            <a:chOff x="0" y="0"/>
            <a:chExt cx="789400" cy="291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789432" cy="291846"/>
            </a:xfrm>
            <a:custGeom>
              <a:avLst/>
              <a:gdLst/>
              <a:ahLst/>
              <a:cxnLst/>
              <a:rect l="l" t="t" r="r" b="b"/>
              <a:pathLst>
                <a:path w="789432" h="291846">
                  <a:moveTo>
                    <a:pt x="12700" y="0"/>
                  </a:moveTo>
                  <a:lnTo>
                    <a:pt x="776732" y="0"/>
                  </a:lnTo>
                  <a:cubicBezTo>
                    <a:pt x="783717" y="0"/>
                    <a:pt x="789432" y="5715"/>
                    <a:pt x="789432" y="12700"/>
                  </a:cubicBezTo>
                  <a:lnTo>
                    <a:pt x="789432" y="279146"/>
                  </a:lnTo>
                  <a:cubicBezTo>
                    <a:pt x="789432" y="286131"/>
                    <a:pt x="783717" y="291846"/>
                    <a:pt x="776732" y="291846"/>
                  </a:cubicBezTo>
                  <a:lnTo>
                    <a:pt x="12700" y="291846"/>
                  </a:lnTo>
                  <a:cubicBezTo>
                    <a:pt x="5715" y="291846"/>
                    <a:pt x="0" y="286131"/>
                    <a:pt x="0" y="2791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9146"/>
                  </a:lnTo>
                  <a:lnTo>
                    <a:pt x="12700" y="279146"/>
                  </a:lnTo>
                  <a:lnTo>
                    <a:pt x="12700" y="266446"/>
                  </a:lnTo>
                  <a:lnTo>
                    <a:pt x="776732" y="266446"/>
                  </a:lnTo>
                  <a:lnTo>
                    <a:pt x="776732" y="279146"/>
                  </a:lnTo>
                  <a:lnTo>
                    <a:pt x="764032" y="279146"/>
                  </a:lnTo>
                  <a:lnTo>
                    <a:pt x="764032" y="12700"/>
                  </a:lnTo>
                  <a:lnTo>
                    <a:pt x="776732" y="12700"/>
                  </a:lnTo>
                  <a:lnTo>
                    <a:pt x="776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7" name="AutoShape 17"/>
          <p:cNvSpPr/>
          <p:nvPr/>
        </p:nvSpPr>
        <p:spPr>
          <a:xfrm rot="5220862">
            <a:off x="8517127" y="3365100"/>
            <a:ext cx="36574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8" name="Group 18"/>
          <p:cNvGrpSpPr/>
          <p:nvPr/>
        </p:nvGrpSpPr>
        <p:grpSpPr>
          <a:xfrm>
            <a:off x="8572131" y="2982845"/>
            <a:ext cx="592050" cy="218850"/>
            <a:chOff x="0" y="0"/>
            <a:chExt cx="789400" cy="2918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789432" cy="291846"/>
            </a:xfrm>
            <a:custGeom>
              <a:avLst/>
              <a:gdLst/>
              <a:ahLst/>
              <a:cxnLst/>
              <a:rect l="l" t="t" r="r" b="b"/>
              <a:pathLst>
                <a:path w="789432" h="291846">
                  <a:moveTo>
                    <a:pt x="12700" y="0"/>
                  </a:moveTo>
                  <a:lnTo>
                    <a:pt x="776732" y="0"/>
                  </a:lnTo>
                  <a:cubicBezTo>
                    <a:pt x="783717" y="0"/>
                    <a:pt x="789432" y="5715"/>
                    <a:pt x="789432" y="12700"/>
                  </a:cubicBezTo>
                  <a:lnTo>
                    <a:pt x="789432" y="279146"/>
                  </a:lnTo>
                  <a:cubicBezTo>
                    <a:pt x="789432" y="286131"/>
                    <a:pt x="783717" y="291846"/>
                    <a:pt x="776732" y="291846"/>
                  </a:cubicBezTo>
                  <a:lnTo>
                    <a:pt x="12700" y="291846"/>
                  </a:lnTo>
                  <a:cubicBezTo>
                    <a:pt x="5715" y="291846"/>
                    <a:pt x="0" y="286131"/>
                    <a:pt x="0" y="2791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9146"/>
                  </a:lnTo>
                  <a:lnTo>
                    <a:pt x="12700" y="279146"/>
                  </a:lnTo>
                  <a:lnTo>
                    <a:pt x="12700" y="266446"/>
                  </a:lnTo>
                  <a:lnTo>
                    <a:pt x="776732" y="266446"/>
                  </a:lnTo>
                  <a:lnTo>
                    <a:pt x="776732" y="279146"/>
                  </a:lnTo>
                  <a:lnTo>
                    <a:pt x="764032" y="279146"/>
                  </a:lnTo>
                  <a:lnTo>
                    <a:pt x="764032" y="12700"/>
                  </a:lnTo>
                  <a:lnTo>
                    <a:pt x="776732" y="12700"/>
                  </a:lnTo>
                  <a:lnTo>
                    <a:pt x="776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8495687" y="3534419"/>
            <a:ext cx="394650" cy="394650"/>
            <a:chOff x="0" y="0"/>
            <a:chExt cx="526200" cy="5262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526161" cy="526288"/>
            </a:xfrm>
            <a:custGeom>
              <a:avLst/>
              <a:gdLst/>
              <a:ahLst/>
              <a:cxnLst/>
              <a:rect l="l" t="t" r="r" b="b"/>
              <a:pathLst>
                <a:path w="526161" h="526288">
                  <a:moveTo>
                    <a:pt x="0" y="263144"/>
                  </a:moveTo>
                  <a:cubicBezTo>
                    <a:pt x="0" y="117856"/>
                    <a:pt x="117856" y="0"/>
                    <a:pt x="263144" y="0"/>
                  </a:cubicBezTo>
                  <a:lnTo>
                    <a:pt x="263144" y="12700"/>
                  </a:lnTo>
                  <a:lnTo>
                    <a:pt x="263144" y="0"/>
                  </a:lnTo>
                  <a:cubicBezTo>
                    <a:pt x="408432" y="0"/>
                    <a:pt x="526161" y="117856"/>
                    <a:pt x="526161" y="263144"/>
                  </a:cubicBezTo>
                  <a:lnTo>
                    <a:pt x="513461" y="263144"/>
                  </a:lnTo>
                  <a:lnTo>
                    <a:pt x="526161" y="263144"/>
                  </a:lnTo>
                  <a:cubicBezTo>
                    <a:pt x="526161" y="408432"/>
                    <a:pt x="408305" y="526288"/>
                    <a:pt x="263017" y="526288"/>
                  </a:cubicBezTo>
                  <a:lnTo>
                    <a:pt x="263017" y="513588"/>
                  </a:lnTo>
                  <a:lnTo>
                    <a:pt x="263017" y="526288"/>
                  </a:lnTo>
                  <a:cubicBezTo>
                    <a:pt x="117856" y="526161"/>
                    <a:pt x="0" y="408432"/>
                    <a:pt x="0" y="263144"/>
                  </a:cubicBezTo>
                  <a:lnTo>
                    <a:pt x="12700" y="263144"/>
                  </a:lnTo>
                  <a:lnTo>
                    <a:pt x="25400" y="263144"/>
                  </a:lnTo>
                  <a:lnTo>
                    <a:pt x="12700" y="263144"/>
                  </a:lnTo>
                  <a:lnTo>
                    <a:pt x="0" y="263144"/>
                  </a:lnTo>
                  <a:moveTo>
                    <a:pt x="25400" y="263144"/>
                  </a:moveTo>
                  <a:cubicBezTo>
                    <a:pt x="25400" y="270129"/>
                    <a:pt x="19685" y="275844"/>
                    <a:pt x="12700" y="275844"/>
                  </a:cubicBezTo>
                  <a:cubicBezTo>
                    <a:pt x="5715" y="275844"/>
                    <a:pt x="0" y="270129"/>
                    <a:pt x="0" y="263144"/>
                  </a:cubicBezTo>
                  <a:cubicBezTo>
                    <a:pt x="0" y="256159"/>
                    <a:pt x="5715" y="250444"/>
                    <a:pt x="12700" y="250444"/>
                  </a:cubicBezTo>
                  <a:cubicBezTo>
                    <a:pt x="19685" y="250444"/>
                    <a:pt x="25400" y="256159"/>
                    <a:pt x="25400" y="263144"/>
                  </a:cubicBezTo>
                  <a:cubicBezTo>
                    <a:pt x="25400" y="394462"/>
                    <a:pt x="131826" y="500888"/>
                    <a:pt x="263144" y="500888"/>
                  </a:cubicBezTo>
                  <a:cubicBezTo>
                    <a:pt x="394462" y="500888"/>
                    <a:pt x="500888" y="394462"/>
                    <a:pt x="500888" y="263144"/>
                  </a:cubicBezTo>
                  <a:cubicBezTo>
                    <a:pt x="500888" y="131826"/>
                    <a:pt x="394335" y="25400"/>
                    <a:pt x="263144" y="25400"/>
                  </a:cubicBezTo>
                  <a:lnTo>
                    <a:pt x="263144" y="12700"/>
                  </a:lnTo>
                  <a:lnTo>
                    <a:pt x="263144" y="25400"/>
                  </a:lnTo>
                  <a:cubicBezTo>
                    <a:pt x="131826" y="25400"/>
                    <a:pt x="25400" y="131826"/>
                    <a:pt x="25400" y="263144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9217761" y="3517907"/>
            <a:ext cx="394650" cy="394650"/>
            <a:chOff x="0" y="0"/>
            <a:chExt cx="526200" cy="5262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526161" cy="526288"/>
            </a:xfrm>
            <a:custGeom>
              <a:avLst/>
              <a:gdLst/>
              <a:ahLst/>
              <a:cxnLst/>
              <a:rect l="l" t="t" r="r" b="b"/>
              <a:pathLst>
                <a:path w="526161" h="526288">
                  <a:moveTo>
                    <a:pt x="0" y="263144"/>
                  </a:moveTo>
                  <a:cubicBezTo>
                    <a:pt x="0" y="117856"/>
                    <a:pt x="117856" y="0"/>
                    <a:pt x="263144" y="0"/>
                  </a:cubicBezTo>
                  <a:lnTo>
                    <a:pt x="263144" y="12700"/>
                  </a:lnTo>
                  <a:lnTo>
                    <a:pt x="263144" y="0"/>
                  </a:lnTo>
                  <a:cubicBezTo>
                    <a:pt x="408432" y="0"/>
                    <a:pt x="526161" y="117856"/>
                    <a:pt x="526161" y="263144"/>
                  </a:cubicBezTo>
                  <a:lnTo>
                    <a:pt x="513461" y="263144"/>
                  </a:lnTo>
                  <a:lnTo>
                    <a:pt x="526161" y="263144"/>
                  </a:lnTo>
                  <a:cubicBezTo>
                    <a:pt x="526161" y="408432"/>
                    <a:pt x="408305" y="526288"/>
                    <a:pt x="263017" y="526288"/>
                  </a:cubicBezTo>
                  <a:lnTo>
                    <a:pt x="263017" y="513588"/>
                  </a:lnTo>
                  <a:lnTo>
                    <a:pt x="263017" y="526288"/>
                  </a:lnTo>
                  <a:cubicBezTo>
                    <a:pt x="117856" y="526161"/>
                    <a:pt x="0" y="408432"/>
                    <a:pt x="0" y="263144"/>
                  </a:cubicBezTo>
                  <a:lnTo>
                    <a:pt x="12700" y="263144"/>
                  </a:lnTo>
                  <a:lnTo>
                    <a:pt x="25400" y="263144"/>
                  </a:lnTo>
                  <a:lnTo>
                    <a:pt x="12700" y="263144"/>
                  </a:lnTo>
                  <a:lnTo>
                    <a:pt x="0" y="263144"/>
                  </a:lnTo>
                  <a:moveTo>
                    <a:pt x="25400" y="263144"/>
                  </a:moveTo>
                  <a:cubicBezTo>
                    <a:pt x="25400" y="270129"/>
                    <a:pt x="19685" y="275844"/>
                    <a:pt x="12700" y="275844"/>
                  </a:cubicBezTo>
                  <a:cubicBezTo>
                    <a:pt x="5715" y="275844"/>
                    <a:pt x="0" y="270129"/>
                    <a:pt x="0" y="263144"/>
                  </a:cubicBezTo>
                  <a:cubicBezTo>
                    <a:pt x="0" y="256159"/>
                    <a:pt x="5715" y="250444"/>
                    <a:pt x="12700" y="250444"/>
                  </a:cubicBezTo>
                  <a:cubicBezTo>
                    <a:pt x="19685" y="250444"/>
                    <a:pt x="25400" y="256159"/>
                    <a:pt x="25400" y="263144"/>
                  </a:cubicBezTo>
                  <a:cubicBezTo>
                    <a:pt x="25400" y="394462"/>
                    <a:pt x="131826" y="500888"/>
                    <a:pt x="263144" y="500888"/>
                  </a:cubicBezTo>
                  <a:cubicBezTo>
                    <a:pt x="394462" y="500888"/>
                    <a:pt x="500888" y="394462"/>
                    <a:pt x="500888" y="263144"/>
                  </a:cubicBezTo>
                  <a:cubicBezTo>
                    <a:pt x="500888" y="131826"/>
                    <a:pt x="394335" y="25400"/>
                    <a:pt x="263144" y="25400"/>
                  </a:cubicBezTo>
                  <a:lnTo>
                    <a:pt x="263144" y="12700"/>
                  </a:lnTo>
                  <a:lnTo>
                    <a:pt x="263144" y="25400"/>
                  </a:lnTo>
                  <a:cubicBezTo>
                    <a:pt x="131826" y="25400"/>
                    <a:pt x="25400" y="131826"/>
                    <a:pt x="25400" y="263144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4" name="AutoShape 24"/>
          <p:cNvSpPr/>
          <p:nvPr/>
        </p:nvSpPr>
        <p:spPr>
          <a:xfrm rot="5188636">
            <a:off x="9259932" y="4064548"/>
            <a:ext cx="310036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25" name="Group 25"/>
          <p:cNvGrpSpPr/>
          <p:nvPr/>
        </p:nvGrpSpPr>
        <p:grpSpPr>
          <a:xfrm>
            <a:off x="9305927" y="4200207"/>
            <a:ext cx="592050" cy="218850"/>
            <a:chOff x="0" y="0"/>
            <a:chExt cx="789400" cy="291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789432" cy="291846"/>
            </a:xfrm>
            <a:custGeom>
              <a:avLst/>
              <a:gdLst/>
              <a:ahLst/>
              <a:cxnLst/>
              <a:rect l="l" t="t" r="r" b="b"/>
              <a:pathLst>
                <a:path w="789432" h="291846">
                  <a:moveTo>
                    <a:pt x="12700" y="0"/>
                  </a:moveTo>
                  <a:lnTo>
                    <a:pt x="776732" y="0"/>
                  </a:lnTo>
                  <a:cubicBezTo>
                    <a:pt x="783717" y="0"/>
                    <a:pt x="789432" y="5715"/>
                    <a:pt x="789432" y="12700"/>
                  </a:cubicBezTo>
                  <a:lnTo>
                    <a:pt x="789432" y="279146"/>
                  </a:lnTo>
                  <a:cubicBezTo>
                    <a:pt x="789432" y="286131"/>
                    <a:pt x="783717" y="291846"/>
                    <a:pt x="776732" y="291846"/>
                  </a:cubicBezTo>
                  <a:lnTo>
                    <a:pt x="12700" y="291846"/>
                  </a:lnTo>
                  <a:cubicBezTo>
                    <a:pt x="5715" y="291846"/>
                    <a:pt x="0" y="286131"/>
                    <a:pt x="0" y="27914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279146"/>
                  </a:lnTo>
                  <a:lnTo>
                    <a:pt x="12700" y="279146"/>
                  </a:lnTo>
                  <a:lnTo>
                    <a:pt x="12700" y="266446"/>
                  </a:lnTo>
                  <a:lnTo>
                    <a:pt x="776732" y="266446"/>
                  </a:lnTo>
                  <a:lnTo>
                    <a:pt x="776732" y="279146"/>
                  </a:lnTo>
                  <a:lnTo>
                    <a:pt x="764032" y="279146"/>
                  </a:lnTo>
                  <a:lnTo>
                    <a:pt x="764032" y="12700"/>
                  </a:lnTo>
                  <a:lnTo>
                    <a:pt x="776732" y="12700"/>
                  </a:lnTo>
                  <a:lnTo>
                    <a:pt x="77673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27" name="AutoShape 27"/>
          <p:cNvSpPr/>
          <p:nvPr/>
        </p:nvSpPr>
        <p:spPr>
          <a:xfrm rot="135728">
            <a:off x="2975111" y="1650288"/>
            <a:ext cx="482626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8" name="AutoShape 28"/>
          <p:cNvSpPr/>
          <p:nvPr/>
        </p:nvSpPr>
        <p:spPr>
          <a:xfrm rot="135728">
            <a:off x="3889185" y="1650288"/>
            <a:ext cx="482626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29" name="AutoShape 29"/>
          <p:cNvSpPr/>
          <p:nvPr/>
        </p:nvSpPr>
        <p:spPr>
          <a:xfrm rot="135897">
            <a:off x="2060717" y="1650520"/>
            <a:ext cx="482027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30" name="AutoShape 30"/>
          <p:cNvSpPr/>
          <p:nvPr/>
        </p:nvSpPr>
        <p:spPr>
          <a:xfrm rot="5101510">
            <a:off x="2648975" y="1918246"/>
            <a:ext cx="219678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1" name="Group 31"/>
          <p:cNvGrpSpPr/>
          <p:nvPr/>
        </p:nvGrpSpPr>
        <p:grpSpPr>
          <a:xfrm>
            <a:off x="2523797" y="1415065"/>
            <a:ext cx="470850" cy="470850"/>
            <a:chOff x="0" y="0"/>
            <a:chExt cx="627800" cy="627800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627761" cy="627888"/>
            </a:xfrm>
            <a:custGeom>
              <a:avLst/>
              <a:gdLst/>
              <a:ahLst/>
              <a:cxnLst/>
              <a:rect l="l" t="t" r="r" b="b"/>
              <a:pathLst>
                <a:path w="627761" h="627888">
                  <a:moveTo>
                    <a:pt x="0" y="313944"/>
                  </a:moveTo>
                  <a:cubicBezTo>
                    <a:pt x="0" y="140589"/>
                    <a:pt x="140589" y="0"/>
                    <a:pt x="313944" y="0"/>
                  </a:cubicBezTo>
                  <a:lnTo>
                    <a:pt x="313944" y="12700"/>
                  </a:lnTo>
                  <a:lnTo>
                    <a:pt x="313944" y="0"/>
                  </a:lnTo>
                  <a:cubicBezTo>
                    <a:pt x="487299" y="0"/>
                    <a:pt x="627761" y="140589"/>
                    <a:pt x="627761" y="313944"/>
                  </a:cubicBezTo>
                  <a:lnTo>
                    <a:pt x="615061" y="313944"/>
                  </a:lnTo>
                  <a:lnTo>
                    <a:pt x="627761" y="313944"/>
                  </a:lnTo>
                  <a:cubicBezTo>
                    <a:pt x="627761" y="487299"/>
                    <a:pt x="487172" y="627888"/>
                    <a:pt x="313817" y="627888"/>
                  </a:cubicBezTo>
                  <a:lnTo>
                    <a:pt x="313817" y="615188"/>
                  </a:lnTo>
                  <a:lnTo>
                    <a:pt x="313817" y="627888"/>
                  </a:lnTo>
                  <a:cubicBezTo>
                    <a:pt x="140589" y="627761"/>
                    <a:pt x="0" y="487299"/>
                    <a:pt x="0" y="313944"/>
                  </a:cubicBezTo>
                  <a:lnTo>
                    <a:pt x="12700" y="313944"/>
                  </a:lnTo>
                  <a:lnTo>
                    <a:pt x="25400" y="313944"/>
                  </a:lnTo>
                  <a:lnTo>
                    <a:pt x="12700" y="313944"/>
                  </a:lnTo>
                  <a:lnTo>
                    <a:pt x="0" y="313944"/>
                  </a:lnTo>
                  <a:moveTo>
                    <a:pt x="25400" y="313944"/>
                  </a:moveTo>
                  <a:cubicBezTo>
                    <a:pt x="25400" y="320929"/>
                    <a:pt x="19685" y="326644"/>
                    <a:pt x="12700" y="326644"/>
                  </a:cubicBezTo>
                  <a:cubicBezTo>
                    <a:pt x="5715" y="326644"/>
                    <a:pt x="0" y="320929"/>
                    <a:pt x="0" y="313944"/>
                  </a:cubicBezTo>
                  <a:cubicBezTo>
                    <a:pt x="0" y="306959"/>
                    <a:pt x="5715" y="301244"/>
                    <a:pt x="12700" y="301244"/>
                  </a:cubicBezTo>
                  <a:cubicBezTo>
                    <a:pt x="19685" y="301244"/>
                    <a:pt x="25400" y="306959"/>
                    <a:pt x="25400" y="313944"/>
                  </a:cubicBezTo>
                  <a:cubicBezTo>
                    <a:pt x="25400" y="473202"/>
                    <a:pt x="154559" y="602361"/>
                    <a:pt x="313944" y="602361"/>
                  </a:cubicBezTo>
                  <a:cubicBezTo>
                    <a:pt x="473329" y="602361"/>
                    <a:pt x="602361" y="473202"/>
                    <a:pt x="602361" y="313944"/>
                  </a:cubicBezTo>
                  <a:cubicBezTo>
                    <a:pt x="602361" y="154686"/>
                    <a:pt x="473202" y="25400"/>
                    <a:pt x="313944" y="25400"/>
                  </a:cubicBezTo>
                  <a:lnTo>
                    <a:pt x="313944" y="12700"/>
                  </a:lnTo>
                  <a:lnTo>
                    <a:pt x="313944" y="25400"/>
                  </a:lnTo>
                  <a:cubicBezTo>
                    <a:pt x="154559" y="25400"/>
                    <a:pt x="25400" y="154559"/>
                    <a:pt x="25400" y="313944"/>
                  </a:cubicBez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3" name="Group 33"/>
          <p:cNvGrpSpPr/>
          <p:nvPr/>
        </p:nvGrpSpPr>
        <p:grpSpPr>
          <a:xfrm>
            <a:off x="2581451" y="1472723"/>
            <a:ext cx="355650" cy="355650"/>
            <a:chOff x="0" y="0"/>
            <a:chExt cx="474200" cy="474200"/>
          </a:xfrm>
        </p:grpSpPr>
        <p:sp>
          <p:nvSpPr>
            <p:cNvPr id="34" name="Freeform 34"/>
            <p:cNvSpPr/>
            <p:nvPr/>
          </p:nvSpPr>
          <p:spPr>
            <a:xfrm>
              <a:off x="0" y="0"/>
              <a:ext cx="474218" cy="474218"/>
            </a:xfrm>
            <a:custGeom>
              <a:avLst/>
              <a:gdLst/>
              <a:ahLst/>
              <a:cxnLst/>
              <a:rect l="l" t="t" r="r" b="b"/>
              <a:pathLst>
                <a:path w="474218" h="474218">
                  <a:moveTo>
                    <a:pt x="0" y="237109"/>
                  </a:moveTo>
                  <a:cubicBezTo>
                    <a:pt x="0" y="106172"/>
                    <a:pt x="106172" y="0"/>
                    <a:pt x="237109" y="0"/>
                  </a:cubicBezTo>
                  <a:lnTo>
                    <a:pt x="237109" y="12700"/>
                  </a:lnTo>
                  <a:lnTo>
                    <a:pt x="237109" y="0"/>
                  </a:lnTo>
                  <a:cubicBezTo>
                    <a:pt x="368046" y="0"/>
                    <a:pt x="474218" y="106172"/>
                    <a:pt x="474218" y="237109"/>
                  </a:cubicBezTo>
                  <a:lnTo>
                    <a:pt x="461518" y="237109"/>
                  </a:lnTo>
                  <a:lnTo>
                    <a:pt x="474218" y="237109"/>
                  </a:lnTo>
                  <a:cubicBezTo>
                    <a:pt x="474218" y="368046"/>
                    <a:pt x="368046" y="474218"/>
                    <a:pt x="237109" y="474218"/>
                  </a:cubicBezTo>
                  <a:lnTo>
                    <a:pt x="237109" y="461518"/>
                  </a:lnTo>
                  <a:lnTo>
                    <a:pt x="237109" y="474218"/>
                  </a:lnTo>
                  <a:cubicBezTo>
                    <a:pt x="106172" y="474218"/>
                    <a:pt x="0" y="368046"/>
                    <a:pt x="0" y="237109"/>
                  </a:cubicBezTo>
                  <a:lnTo>
                    <a:pt x="12700" y="237109"/>
                  </a:lnTo>
                  <a:lnTo>
                    <a:pt x="23495" y="243840"/>
                  </a:lnTo>
                  <a:cubicBezTo>
                    <a:pt x="20447" y="248666"/>
                    <a:pt x="14732" y="250825"/>
                    <a:pt x="9271" y="249301"/>
                  </a:cubicBezTo>
                  <a:cubicBezTo>
                    <a:pt x="3810" y="247777"/>
                    <a:pt x="0" y="242824"/>
                    <a:pt x="0" y="237109"/>
                  </a:cubicBezTo>
                  <a:moveTo>
                    <a:pt x="25400" y="237109"/>
                  </a:moveTo>
                  <a:lnTo>
                    <a:pt x="12700" y="237109"/>
                  </a:lnTo>
                  <a:lnTo>
                    <a:pt x="1905" y="230378"/>
                  </a:lnTo>
                  <a:cubicBezTo>
                    <a:pt x="4953" y="225552"/>
                    <a:pt x="10668" y="223393"/>
                    <a:pt x="16129" y="224917"/>
                  </a:cubicBezTo>
                  <a:cubicBezTo>
                    <a:pt x="21590" y="226441"/>
                    <a:pt x="25273" y="231521"/>
                    <a:pt x="25273" y="237109"/>
                  </a:cubicBezTo>
                  <a:cubicBezTo>
                    <a:pt x="25273" y="354076"/>
                    <a:pt x="120015" y="448818"/>
                    <a:pt x="236982" y="448818"/>
                  </a:cubicBezTo>
                  <a:cubicBezTo>
                    <a:pt x="353949" y="448818"/>
                    <a:pt x="448691" y="354076"/>
                    <a:pt x="448691" y="237109"/>
                  </a:cubicBezTo>
                  <a:cubicBezTo>
                    <a:pt x="448691" y="120142"/>
                    <a:pt x="354076" y="25400"/>
                    <a:pt x="237109" y="25400"/>
                  </a:cubicBezTo>
                  <a:lnTo>
                    <a:pt x="237109" y="12700"/>
                  </a:lnTo>
                  <a:lnTo>
                    <a:pt x="237109" y="25400"/>
                  </a:lnTo>
                  <a:cubicBezTo>
                    <a:pt x="120142" y="25400"/>
                    <a:pt x="25400" y="120142"/>
                    <a:pt x="25400" y="237109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35" name="AutoShape 35"/>
          <p:cNvSpPr/>
          <p:nvPr/>
        </p:nvSpPr>
        <p:spPr>
          <a:xfrm rot="5128207">
            <a:off x="3552720" y="1371548"/>
            <a:ext cx="241203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36" name="Group 36"/>
          <p:cNvGrpSpPr/>
          <p:nvPr/>
        </p:nvGrpSpPr>
        <p:grpSpPr>
          <a:xfrm>
            <a:off x="3438145" y="1415065"/>
            <a:ext cx="470250" cy="470250"/>
            <a:chOff x="0" y="0"/>
            <a:chExt cx="627000" cy="627000"/>
          </a:xfrm>
        </p:grpSpPr>
        <p:sp>
          <p:nvSpPr>
            <p:cNvPr id="37" name="Freeform 37"/>
            <p:cNvSpPr/>
            <p:nvPr/>
          </p:nvSpPr>
          <p:spPr>
            <a:xfrm>
              <a:off x="0" y="0"/>
              <a:ext cx="626999" cy="627126"/>
            </a:xfrm>
            <a:custGeom>
              <a:avLst/>
              <a:gdLst/>
              <a:ahLst/>
              <a:cxnLst/>
              <a:rect l="l" t="t" r="r" b="b"/>
              <a:pathLst>
                <a:path w="626999" h="627126">
                  <a:moveTo>
                    <a:pt x="0" y="313563"/>
                  </a:moveTo>
                  <a:cubicBezTo>
                    <a:pt x="0" y="140335"/>
                    <a:pt x="140335" y="0"/>
                    <a:pt x="313563" y="0"/>
                  </a:cubicBezTo>
                  <a:lnTo>
                    <a:pt x="313563" y="12700"/>
                  </a:lnTo>
                  <a:lnTo>
                    <a:pt x="313563" y="0"/>
                  </a:lnTo>
                  <a:cubicBezTo>
                    <a:pt x="486664" y="0"/>
                    <a:pt x="626999" y="140335"/>
                    <a:pt x="626999" y="313563"/>
                  </a:cubicBezTo>
                  <a:lnTo>
                    <a:pt x="614299" y="313563"/>
                  </a:lnTo>
                  <a:lnTo>
                    <a:pt x="626999" y="313563"/>
                  </a:lnTo>
                  <a:cubicBezTo>
                    <a:pt x="626999" y="486664"/>
                    <a:pt x="486664" y="627126"/>
                    <a:pt x="313436" y="627126"/>
                  </a:cubicBezTo>
                  <a:lnTo>
                    <a:pt x="313436" y="614426"/>
                  </a:lnTo>
                  <a:lnTo>
                    <a:pt x="313436" y="627126"/>
                  </a:lnTo>
                  <a:cubicBezTo>
                    <a:pt x="140335" y="626999"/>
                    <a:pt x="0" y="486664"/>
                    <a:pt x="0" y="313563"/>
                  </a:cubicBezTo>
                  <a:lnTo>
                    <a:pt x="12700" y="313563"/>
                  </a:lnTo>
                  <a:lnTo>
                    <a:pt x="25400" y="313563"/>
                  </a:lnTo>
                  <a:lnTo>
                    <a:pt x="12700" y="313563"/>
                  </a:lnTo>
                  <a:lnTo>
                    <a:pt x="0" y="313563"/>
                  </a:lnTo>
                  <a:moveTo>
                    <a:pt x="25400" y="313563"/>
                  </a:moveTo>
                  <a:cubicBezTo>
                    <a:pt x="25400" y="320548"/>
                    <a:pt x="19685" y="326263"/>
                    <a:pt x="12700" y="326263"/>
                  </a:cubicBezTo>
                  <a:cubicBezTo>
                    <a:pt x="5715" y="326263"/>
                    <a:pt x="0" y="320548"/>
                    <a:pt x="0" y="313563"/>
                  </a:cubicBezTo>
                  <a:cubicBezTo>
                    <a:pt x="0" y="306578"/>
                    <a:pt x="5715" y="300863"/>
                    <a:pt x="12700" y="300863"/>
                  </a:cubicBezTo>
                  <a:cubicBezTo>
                    <a:pt x="19685" y="300863"/>
                    <a:pt x="25400" y="306578"/>
                    <a:pt x="25400" y="313563"/>
                  </a:cubicBezTo>
                  <a:cubicBezTo>
                    <a:pt x="25400" y="472567"/>
                    <a:pt x="154432" y="601599"/>
                    <a:pt x="313563" y="601599"/>
                  </a:cubicBezTo>
                  <a:cubicBezTo>
                    <a:pt x="472694" y="601599"/>
                    <a:pt x="601599" y="472567"/>
                    <a:pt x="601599" y="313563"/>
                  </a:cubicBezTo>
                  <a:cubicBezTo>
                    <a:pt x="601599" y="154559"/>
                    <a:pt x="472567" y="25400"/>
                    <a:pt x="313563" y="25400"/>
                  </a:cubicBezTo>
                  <a:lnTo>
                    <a:pt x="313563" y="12700"/>
                  </a:lnTo>
                  <a:lnTo>
                    <a:pt x="313563" y="25400"/>
                  </a:lnTo>
                  <a:cubicBezTo>
                    <a:pt x="154432" y="25400"/>
                    <a:pt x="25400" y="154432"/>
                    <a:pt x="25400" y="313563"/>
                  </a:cubicBez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38" name="Group 38"/>
          <p:cNvGrpSpPr/>
          <p:nvPr/>
        </p:nvGrpSpPr>
        <p:grpSpPr>
          <a:xfrm>
            <a:off x="3495797" y="1472723"/>
            <a:ext cx="355050" cy="355050"/>
            <a:chOff x="0" y="0"/>
            <a:chExt cx="473400" cy="473400"/>
          </a:xfrm>
        </p:grpSpPr>
        <p:sp>
          <p:nvSpPr>
            <p:cNvPr id="39" name="Freeform 39"/>
            <p:cNvSpPr/>
            <p:nvPr/>
          </p:nvSpPr>
          <p:spPr>
            <a:xfrm>
              <a:off x="0" y="0"/>
              <a:ext cx="473456" cy="473456"/>
            </a:xfrm>
            <a:custGeom>
              <a:avLst/>
              <a:gdLst/>
              <a:ahLst/>
              <a:cxnLst/>
              <a:rect l="l" t="t" r="r" b="b"/>
              <a:pathLst>
                <a:path w="473456" h="473456">
                  <a:moveTo>
                    <a:pt x="0" y="236728"/>
                  </a:moveTo>
                  <a:cubicBezTo>
                    <a:pt x="0" y="105918"/>
                    <a:pt x="105918" y="0"/>
                    <a:pt x="236728" y="0"/>
                  </a:cubicBezTo>
                  <a:lnTo>
                    <a:pt x="236728" y="12700"/>
                  </a:lnTo>
                  <a:lnTo>
                    <a:pt x="236728" y="0"/>
                  </a:lnTo>
                  <a:cubicBezTo>
                    <a:pt x="367411" y="0"/>
                    <a:pt x="473456" y="105918"/>
                    <a:pt x="473456" y="236728"/>
                  </a:cubicBezTo>
                  <a:cubicBezTo>
                    <a:pt x="473456" y="367538"/>
                    <a:pt x="367411" y="473456"/>
                    <a:pt x="236728" y="473456"/>
                  </a:cubicBezTo>
                  <a:lnTo>
                    <a:pt x="236728" y="460756"/>
                  </a:lnTo>
                  <a:lnTo>
                    <a:pt x="236728" y="473456"/>
                  </a:lnTo>
                  <a:cubicBezTo>
                    <a:pt x="105918" y="473456"/>
                    <a:pt x="0" y="367411"/>
                    <a:pt x="0" y="236728"/>
                  </a:cubicBezTo>
                  <a:lnTo>
                    <a:pt x="12700" y="236728"/>
                  </a:lnTo>
                  <a:lnTo>
                    <a:pt x="20574" y="246634"/>
                  </a:lnTo>
                  <a:cubicBezTo>
                    <a:pt x="16764" y="249682"/>
                    <a:pt x="11557" y="250317"/>
                    <a:pt x="7112" y="248158"/>
                  </a:cubicBezTo>
                  <a:cubicBezTo>
                    <a:pt x="2667" y="245999"/>
                    <a:pt x="0" y="241554"/>
                    <a:pt x="0" y="236728"/>
                  </a:cubicBezTo>
                  <a:moveTo>
                    <a:pt x="25400" y="236728"/>
                  </a:moveTo>
                  <a:lnTo>
                    <a:pt x="12700" y="236728"/>
                  </a:lnTo>
                  <a:lnTo>
                    <a:pt x="4826" y="226822"/>
                  </a:lnTo>
                  <a:cubicBezTo>
                    <a:pt x="8636" y="223774"/>
                    <a:pt x="13843" y="223139"/>
                    <a:pt x="18288" y="225298"/>
                  </a:cubicBezTo>
                  <a:cubicBezTo>
                    <a:pt x="22733" y="227457"/>
                    <a:pt x="25527" y="231902"/>
                    <a:pt x="25527" y="236728"/>
                  </a:cubicBezTo>
                  <a:cubicBezTo>
                    <a:pt x="25527" y="353441"/>
                    <a:pt x="120142" y="448056"/>
                    <a:pt x="236855" y="448056"/>
                  </a:cubicBezTo>
                  <a:cubicBezTo>
                    <a:pt x="353568" y="448056"/>
                    <a:pt x="448183" y="353441"/>
                    <a:pt x="448183" y="236728"/>
                  </a:cubicBezTo>
                  <a:lnTo>
                    <a:pt x="460883" y="236728"/>
                  </a:lnTo>
                  <a:lnTo>
                    <a:pt x="448183" y="236728"/>
                  </a:lnTo>
                  <a:cubicBezTo>
                    <a:pt x="448056" y="120015"/>
                    <a:pt x="353441" y="25400"/>
                    <a:pt x="236728" y="25400"/>
                  </a:cubicBezTo>
                  <a:lnTo>
                    <a:pt x="236728" y="12700"/>
                  </a:lnTo>
                  <a:lnTo>
                    <a:pt x="236728" y="25400"/>
                  </a:lnTo>
                  <a:cubicBezTo>
                    <a:pt x="120015" y="25400"/>
                    <a:pt x="25400" y="120015"/>
                    <a:pt x="25400" y="236728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0" name="AutoShape 40"/>
          <p:cNvSpPr/>
          <p:nvPr/>
        </p:nvSpPr>
        <p:spPr>
          <a:xfrm rot="5100694">
            <a:off x="4478210" y="1917946"/>
            <a:ext cx="219080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1" name="Group 41"/>
          <p:cNvGrpSpPr/>
          <p:nvPr/>
        </p:nvGrpSpPr>
        <p:grpSpPr>
          <a:xfrm>
            <a:off x="4352477" y="1415065"/>
            <a:ext cx="470250" cy="470250"/>
            <a:chOff x="0" y="0"/>
            <a:chExt cx="627000" cy="627000"/>
          </a:xfrm>
        </p:grpSpPr>
        <p:sp>
          <p:nvSpPr>
            <p:cNvPr id="42" name="Freeform 42"/>
            <p:cNvSpPr/>
            <p:nvPr/>
          </p:nvSpPr>
          <p:spPr>
            <a:xfrm>
              <a:off x="0" y="0"/>
              <a:ext cx="626999" cy="627126"/>
            </a:xfrm>
            <a:custGeom>
              <a:avLst/>
              <a:gdLst/>
              <a:ahLst/>
              <a:cxnLst/>
              <a:rect l="l" t="t" r="r" b="b"/>
              <a:pathLst>
                <a:path w="626999" h="627126">
                  <a:moveTo>
                    <a:pt x="0" y="313563"/>
                  </a:moveTo>
                  <a:cubicBezTo>
                    <a:pt x="0" y="140335"/>
                    <a:pt x="140335" y="0"/>
                    <a:pt x="313563" y="0"/>
                  </a:cubicBezTo>
                  <a:lnTo>
                    <a:pt x="313563" y="12700"/>
                  </a:lnTo>
                  <a:lnTo>
                    <a:pt x="313563" y="0"/>
                  </a:lnTo>
                  <a:cubicBezTo>
                    <a:pt x="486664" y="0"/>
                    <a:pt x="626999" y="140335"/>
                    <a:pt x="626999" y="313563"/>
                  </a:cubicBezTo>
                  <a:lnTo>
                    <a:pt x="614299" y="313563"/>
                  </a:lnTo>
                  <a:lnTo>
                    <a:pt x="626999" y="313563"/>
                  </a:lnTo>
                  <a:cubicBezTo>
                    <a:pt x="626999" y="486664"/>
                    <a:pt x="486664" y="627126"/>
                    <a:pt x="313436" y="627126"/>
                  </a:cubicBezTo>
                  <a:lnTo>
                    <a:pt x="313436" y="614426"/>
                  </a:lnTo>
                  <a:lnTo>
                    <a:pt x="313436" y="627126"/>
                  </a:lnTo>
                  <a:cubicBezTo>
                    <a:pt x="140335" y="626999"/>
                    <a:pt x="0" y="486664"/>
                    <a:pt x="0" y="313563"/>
                  </a:cubicBezTo>
                  <a:lnTo>
                    <a:pt x="12700" y="313563"/>
                  </a:lnTo>
                  <a:lnTo>
                    <a:pt x="25400" y="313563"/>
                  </a:lnTo>
                  <a:lnTo>
                    <a:pt x="12700" y="313563"/>
                  </a:lnTo>
                  <a:lnTo>
                    <a:pt x="0" y="313563"/>
                  </a:lnTo>
                  <a:moveTo>
                    <a:pt x="25400" y="313563"/>
                  </a:moveTo>
                  <a:cubicBezTo>
                    <a:pt x="25400" y="320548"/>
                    <a:pt x="19685" y="326263"/>
                    <a:pt x="12700" y="326263"/>
                  </a:cubicBezTo>
                  <a:cubicBezTo>
                    <a:pt x="5715" y="326263"/>
                    <a:pt x="0" y="320548"/>
                    <a:pt x="0" y="313563"/>
                  </a:cubicBezTo>
                  <a:cubicBezTo>
                    <a:pt x="0" y="306578"/>
                    <a:pt x="5715" y="300863"/>
                    <a:pt x="12700" y="300863"/>
                  </a:cubicBezTo>
                  <a:cubicBezTo>
                    <a:pt x="19685" y="300863"/>
                    <a:pt x="25400" y="306578"/>
                    <a:pt x="25400" y="313563"/>
                  </a:cubicBezTo>
                  <a:cubicBezTo>
                    <a:pt x="25400" y="472567"/>
                    <a:pt x="154432" y="601599"/>
                    <a:pt x="313563" y="601599"/>
                  </a:cubicBezTo>
                  <a:cubicBezTo>
                    <a:pt x="472694" y="601599"/>
                    <a:pt x="601599" y="472567"/>
                    <a:pt x="601599" y="313563"/>
                  </a:cubicBezTo>
                  <a:cubicBezTo>
                    <a:pt x="601599" y="154559"/>
                    <a:pt x="472567" y="25400"/>
                    <a:pt x="313563" y="25400"/>
                  </a:cubicBezTo>
                  <a:lnTo>
                    <a:pt x="313563" y="12700"/>
                  </a:lnTo>
                  <a:lnTo>
                    <a:pt x="313563" y="25400"/>
                  </a:lnTo>
                  <a:cubicBezTo>
                    <a:pt x="154432" y="25400"/>
                    <a:pt x="25400" y="154432"/>
                    <a:pt x="25400" y="313563"/>
                  </a:cubicBez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3" name="Group 43"/>
          <p:cNvGrpSpPr/>
          <p:nvPr/>
        </p:nvGrpSpPr>
        <p:grpSpPr>
          <a:xfrm>
            <a:off x="4410129" y="1472723"/>
            <a:ext cx="355050" cy="355050"/>
            <a:chOff x="0" y="0"/>
            <a:chExt cx="473400" cy="473400"/>
          </a:xfrm>
        </p:grpSpPr>
        <p:sp>
          <p:nvSpPr>
            <p:cNvPr id="44" name="Freeform 44"/>
            <p:cNvSpPr/>
            <p:nvPr/>
          </p:nvSpPr>
          <p:spPr>
            <a:xfrm>
              <a:off x="0" y="0"/>
              <a:ext cx="473456" cy="473456"/>
            </a:xfrm>
            <a:custGeom>
              <a:avLst/>
              <a:gdLst/>
              <a:ahLst/>
              <a:cxnLst/>
              <a:rect l="l" t="t" r="r" b="b"/>
              <a:pathLst>
                <a:path w="473456" h="473456">
                  <a:moveTo>
                    <a:pt x="0" y="236728"/>
                  </a:moveTo>
                  <a:cubicBezTo>
                    <a:pt x="0" y="105918"/>
                    <a:pt x="105918" y="0"/>
                    <a:pt x="236728" y="0"/>
                  </a:cubicBezTo>
                  <a:lnTo>
                    <a:pt x="236728" y="12700"/>
                  </a:lnTo>
                  <a:lnTo>
                    <a:pt x="236728" y="0"/>
                  </a:lnTo>
                  <a:cubicBezTo>
                    <a:pt x="367411" y="0"/>
                    <a:pt x="473456" y="105918"/>
                    <a:pt x="473456" y="236728"/>
                  </a:cubicBezTo>
                  <a:cubicBezTo>
                    <a:pt x="473456" y="367538"/>
                    <a:pt x="367411" y="473456"/>
                    <a:pt x="236728" y="473456"/>
                  </a:cubicBezTo>
                  <a:lnTo>
                    <a:pt x="236728" y="460756"/>
                  </a:lnTo>
                  <a:lnTo>
                    <a:pt x="236728" y="473456"/>
                  </a:lnTo>
                  <a:cubicBezTo>
                    <a:pt x="105918" y="473456"/>
                    <a:pt x="0" y="367411"/>
                    <a:pt x="0" y="236728"/>
                  </a:cubicBezTo>
                  <a:lnTo>
                    <a:pt x="12700" y="236728"/>
                  </a:lnTo>
                  <a:lnTo>
                    <a:pt x="20574" y="246634"/>
                  </a:lnTo>
                  <a:cubicBezTo>
                    <a:pt x="16764" y="249682"/>
                    <a:pt x="11557" y="250317"/>
                    <a:pt x="7112" y="248158"/>
                  </a:cubicBezTo>
                  <a:cubicBezTo>
                    <a:pt x="2667" y="245999"/>
                    <a:pt x="0" y="241554"/>
                    <a:pt x="0" y="236728"/>
                  </a:cubicBezTo>
                  <a:moveTo>
                    <a:pt x="25400" y="236728"/>
                  </a:moveTo>
                  <a:lnTo>
                    <a:pt x="12700" y="236728"/>
                  </a:lnTo>
                  <a:lnTo>
                    <a:pt x="4826" y="226822"/>
                  </a:lnTo>
                  <a:cubicBezTo>
                    <a:pt x="8636" y="223774"/>
                    <a:pt x="13843" y="223139"/>
                    <a:pt x="18288" y="225298"/>
                  </a:cubicBezTo>
                  <a:cubicBezTo>
                    <a:pt x="22733" y="227457"/>
                    <a:pt x="25527" y="231902"/>
                    <a:pt x="25527" y="236728"/>
                  </a:cubicBezTo>
                  <a:cubicBezTo>
                    <a:pt x="25527" y="353441"/>
                    <a:pt x="120142" y="448056"/>
                    <a:pt x="236855" y="448056"/>
                  </a:cubicBezTo>
                  <a:cubicBezTo>
                    <a:pt x="353568" y="448056"/>
                    <a:pt x="448183" y="353441"/>
                    <a:pt x="448183" y="236728"/>
                  </a:cubicBezTo>
                  <a:lnTo>
                    <a:pt x="460883" y="236728"/>
                  </a:lnTo>
                  <a:lnTo>
                    <a:pt x="448183" y="236728"/>
                  </a:lnTo>
                  <a:cubicBezTo>
                    <a:pt x="448056" y="120015"/>
                    <a:pt x="353441" y="25400"/>
                    <a:pt x="236728" y="25400"/>
                  </a:cubicBezTo>
                  <a:lnTo>
                    <a:pt x="236728" y="12700"/>
                  </a:lnTo>
                  <a:lnTo>
                    <a:pt x="236728" y="25400"/>
                  </a:lnTo>
                  <a:cubicBezTo>
                    <a:pt x="120015" y="25400"/>
                    <a:pt x="25400" y="120015"/>
                    <a:pt x="25400" y="236728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45" name="AutoShape 45"/>
          <p:cNvSpPr/>
          <p:nvPr/>
        </p:nvSpPr>
        <p:spPr>
          <a:xfrm rot="5317810">
            <a:off x="1731383" y="1371726"/>
            <a:ext cx="226951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46" name="Group 46"/>
          <p:cNvGrpSpPr/>
          <p:nvPr/>
        </p:nvGrpSpPr>
        <p:grpSpPr>
          <a:xfrm>
            <a:off x="1616423" y="1422076"/>
            <a:ext cx="456719" cy="456890"/>
            <a:chOff x="0" y="0"/>
            <a:chExt cx="608959" cy="609187"/>
          </a:xfrm>
        </p:grpSpPr>
        <p:sp>
          <p:nvSpPr>
            <p:cNvPr id="47" name="Freeform 47"/>
            <p:cNvSpPr/>
            <p:nvPr/>
          </p:nvSpPr>
          <p:spPr>
            <a:xfrm>
              <a:off x="0" y="0"/>
              <a:ext cx="627126" cy="627380"/>
            </a:xfrm>
            <a:custGeom>
              <a:avLst/>
              <a:gdLst/>
              <a:ahLst/>
              <a:cxnLst/>
              <a:rect l="l" t="t" r="r" b="b"/>
              <a:pathLst>
                <a:path w="627126" h="627380">
                  <a:moveTo>
                    <a:pt x="0" y="313690"/>
                  </a:moveTo>
                  <a:cubicBezTo>
                    <a:pt x="0" y="140462"/>
                    <a:pt x="140335" y="0"/>
                    <a:pt x="313563" y="0"/>
                  </a:cubicBezTo>
                  <a:lnTo>
                    <a:pt x="313563" y="12700"/>
                  </a:lnTo>
                  <a:lnTo>
                    <a:pt x="313563" y="0"/>
                  </a:lnTo>
                  <a:cubicBezTo>
                    <a:pt x="486791" y="0"/>
                    <a:pt x="627126" y="140462"/>
                    <a:pt x="627126" y="313690"/>
                  </a:cubicBezTo>
                  <a:lnTo>
                    <a:pt x="614426" y="313690"/>
                  </a:lnTo>
                  <a:lnTo>
                    <a:pt x="627126" y="313690"/>
                  </a:lnTo>
                  <a:cubicBezTo>
                    <a:pt x="627126" y="486918"/>
                    <a:pt x="486791" y="627380"/>
                    <a:pt x="313563" y="627380"/>
                  </a:cubicBezTo>
                  <a:lnTo>
                    <a:pt x="313563" y="614680"/>
                  </a:lnTo>
                  <a:lnTo>
                    <a:pt x="313563" y="627380"/>
                  </a:lnTo>
                  <a:cubicBezTo>
                    <a:pt x="140335" y="627380"/>
                    <a:pt x="0" y="486918"/>
                    <a:pt x="0" y="313690"/>
                  </a:cubicBezTo>
                  <a:lnTo>
                    <a:pt x="12700" y="313690"/>
                  </a:lnTo>
                  <a:lnTo>
                    <a:pt x="25400" y="313690"/>
                  </a:lnTo>
                  <a:lnTo>
                    <a:pt x="12700" y="313690"/>
                  </a:lnTo>
                  <a:lnTo>
                    <a:pt x="0" y="313690"/>
                  </a:lnTo>
                  <a:moveTo>
                    <a:pt x="25400" y="313690"/>
                  </a:moveTo>
                  <a:cubicBezTo>
                    <a:pt x="25400" y="320675"/>
                    <a:pt x="19685" y="326390"/>
                    <a:pt x="12700" y="326390"/>
                  </a:cubicBezTo>
                  <a:cubicBezTo>
                    <a:pt x="5715" y="326390"/>
                    <a:pt x="0" y="320675"/>
                    <a:pt x="0" y="313690"/>
                  </a:cubicBezTo>
                  <a:cubicBezTo>
                    <a:pt x="0" y="306705"/>
                    <a:pt x="5715" y="300990"/>
                    <a:pt x="12700" y="300990"/>
                  </a:cubicBezTo>
                  <a:cubicBezTo>
                    <a:pt x="19685" y="300990"/>
                    <a:pt x="25400" y="306705"/>
                    <a:pt x="25400" y="313690"/>
                  </a:cubicBezTo>
                  <a:cubicBezTo>
                    <a:pt x="25400" y="472948"/>
                    <a:pt x="154432" y="601980"/>
                    <a:pt x="313563" y="601980"/>
                  </a:cubicBezTo>
                  <a:cubicBezTo>
                    <a:pt x="472694" y="601980"/>
                    <a:pt x="601726" y="472948"/>
                    <a:pt x="601726" y="313690"/>
                  </a:cubicBezTo>
                  <a:cubicBezTo>
                    <a:pt x="601726" y="154432"/>
                    <a:pt x="472694" y="25400"/>
                    <a:pt x="313563" y="25400"/>
                  </a:cubicBezTo>
                  <a:lnTo>
                    <a:pt x="313563" y="12700"/>
                  </a:lnTo>
                  <a:lnTo>
                    <a:pt x="313563" y="25400"/>
                  </a:lnTo>
                  <a:cubicBezTo>
                    <a:pt x="154432" y="25400"/>
                    <a:pt x="25400" y="154432"/>
                    <a:pt x="25400" y="313690"/>
                  </a:cubicBez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8" name="Group 48"/>
          <p:cNvGrpSpPr/>
          <p:nvPr/>
        </p:nvGrpSpPr>
        <p:grpSpPr>
          <a:xfrm>
            <a:off x="1674085" y="1479744"/>
            <a:ext cx="341546" cy="341546"/>
            <a:chOff x="0" y="0"/>
            <a:chExt cx="455395" cy="455395"/>
          </a:xfrm>
        </p:grpSpPr>
        <p:sp>
          <p:nvSpPr>
            <p:cNvPr id="49" name="Freeform 49"/>
            <p:cNvSpPr/>
            <p:nvPr/>
          </p:nvSpPr>
          <p:spPr>
            <a:xfrm>
              <a:off x="0" y="0"/>
              <a:ext cx="473456" cy="473583"/>
            </a:xfrm>
            <a:custGeom>
              <a:avLst/>
              <a:gdLst/>
              <a:ahLst/>
              <a:cxnLst/>
              <a:rect l="l" t="t" r="r" b="b"/>
              <a:pathLst>
                <a:path w="473456" h="473583">
                  <a:moveTo>
                    <a:pt x="0" y="236728"/>
                  </a:moveTo>
                  <a:cubicBezTo>
                    <a:pt x="0" y="106045"/>
                    <a:pt x="106045" y="0"/>
                    <a:pt x="236728" y="0"/>
                  </a:cubicBezTo>
                  <a:lnTo>
                    <a:pt x="236728" y="12700"/>
                  </a:lnTo>
                  <a:lnTo>
                    <a:pt x="236728" y="0"/>
                  </a:lnTo>
                  <a:cubicBezTo>
                    <a:pt x="367538" y="0"/>
                    <a:pt x="473456" y="106045"/>
                    <a:pt x="473456" y="236728"/>
                  </a:cubicBezTo>
                  <a:cubicBezTo>
                    <a:pt x="473456" y="367411"/>
                    <a:pt x="367538" y="473583"/>
                    <a:pt x="236728" y="473583"/>
                  </a:cubicBezTo>
                  <a:lnTo>
                    <a:pt x="236728" y="460883"/>
                  </a:lnTo>
                  <a:lnTo>
                    <a:pt x="236728" y="473583"/>
                  </a:lnTo>
                  <a:cubicBezTo>
                    <a:pt x="106045" y="473583"/>
                    <a:pt x="0" y="367538"/>
                    <a:pt x="0" y="236728"/>
                  </a:cubicBezTo>
                  <a:lnTo>
                    <a:pt x="12700" y="236728"/>
                  </a:lnTo>
                  <a:lnTo>
                    <a:pt x="23495" y="243459"/>
                  </a:lnTo>
                  <a:cubicBezTo>
                    <a:pt x="20447" y="248285"/>
                    <a:pt x="14732" y="250444"/>
                    <a:pt x="9271" y="248920"/>
                  </a:cubicBezTo>
                  <a:cubicBezTo>
                    <a:pt x="3810" y="247396"/>
                    <a:pt x="0" y="242443"/>
                    <a:pt x="0" y="236728"/>
                  </a:cubicBezTo>
                  <a:moveTo>
                    <a:pt x="25400" y="236728"/>
                  </a:moveTo>
                  <a:lnTo>
                    <a:pt x="12700" y="236728"/>
                  </a:lnTo>
                  <a:lnTo>
                    <a:pt x="1905" y="229997"/>
                  </a:lnTo>
                  <a:cubicBezTo>
                    <a:pt x="4953" y="225171"/>
                    <a:pt x="10668" y="223012"/>
                    <a:pt x="16129" y="224536"/>
                  </a:cubicBezTo>
                  <a:cubicBezTo>
                    <a:pt x="21590" y="226060"/>
                    <a:pt x="25273" y="231140"/>
                    <a:pt x="25273" y="236728"/>
                  </a:cubicBezTo>
                  <a:cubicBezTo>
                    <a:pt x="25273" y="353441"/>
                    <a:pt x="119888" y="448056"/>
                    <a:pt x="236601" y="448056"/>
                  </a:cubicBezTo>
                  <a:cubicBezTo>
                    <a:pt x="353314" y="448056"/>
                    <a:pt x="447929" y="353441"/>
                    <a:pt x="447929" y="236728"/>
                  </a:cubicBezTo>
                  <a:lnTo>
                    <a:pt x="460629" y="236728"/>
                  </a:lnTo>
                  <a:lnTo>
                    <a:pt x="447929" y="236728"/>
                  </a:lnTo>
                  <a:cubicBezTo>
                    <a:pt x="448183" y="120015"/>
                    <a:pt x="353568" y="25400"/>
                    <a:pt x="236728" y="25400"/>
                  </a:cubicBezTo>
                  <a:lnTo>
                    <a:pt x="236728" y="12700"/>
                  </a:lnTo>
                  <a:lnTo>
                    <a:pt x="236728" y="25400"/>
                  </a:lnTo>
                  <a:cubicBezTo>
                    <a:pt x="120015" y="25400"/>
                    <a:pt x="25400" y="120015"/>
                    <a:pt x="25400" y="236728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50" name="AutoShape 50"/>
          <p:cNvSpPr/>
          <p:nvPr/>
        </p:nvSpPr>
        <p:spPr>
          <a:xfrm rot="1520882">
            <a:off x="14001969" y="3086746"/>
            <a:ext cx="658849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1" name="AutoShape 51"/>
          <p:cNvSpPr/>
          <p:nvPr/>
        </p:nvSpPr>
        <p:spPr>
          <a:xfrm rot="9465879">
            <a:off x="14592038" y="3086790"/>
            <a:ext cx="745388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2" name="AutoShape 52"/>
          <p:cNvSpPr/>
          <p:nvPr/>
        </p:nvSpPr>
        <p:spPr>
          <a:xfrm rot="1334120">
            <a:off x="15272643" y="3086746"/>
            <a:ext cx="745388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53" name="AutoShape 53"/>
          <p:cNvSpPr/>
          <p:nvPr/>
        </p:nvSpPr>
        <p:spPr>
          <a:xfrm rot="9279117">
            <a:off x="15949242" y="3086789"/>
            <a:ext cx="658849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54" name="Group 54"/>
          <p:cNvGrpSpPr/>
          <p:nvPr/>
        </p:nvGrpSpPr>
        <p:grpSpPr>
          <a:xfrm>
            <a:off x="16273889" y="2359438"/>
            <a:ext cx="595715" cy="595715"/>
            <a:chOff x="0" y="0"/>
            <a:chExt cx="794287" cy="794287"/>
          </a:xfrm>
        </p:grpSpPr>
        <p:sp>
          <p:nvSpPr>
            <p:cNvPr id="55" name="Freeform 55"/>
            <p:cNvSpPr/>
            <p:nvPr/>
          </p:nvSpPr>
          <p:spPr>
            <a:xfrm>
              <a:off x="0" y="0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5" h="807085">
                  <a:moveTo>
                    <a:pt x="0" y="403606"/>
                  </a:moveTo>
                  <a:cubicBezTo>
                    <a:pt x="0" y="180721"/>
                    <a:pt x="180721" y="0"/>
                    <a:pt x="403606" y="0"/>
                  </a:cubicBezTo>
                  <a:lnTo>
                    <a:pt x="403606" y="12700"/>
                  </a:lnTo>
                  <a:lnTo>
                    <a:pt x="403606" y="0"/>
                  </a:lnTo>
                  <a:cubicBezTo>
                    <a:pt x="626364" y="0"/>
                    <a:pt x="807085" y="180721"/>
                    <a:pt x="807085" y="403606"/>
                  </a:cubicBezTo>
                  <a:cubicBezTo>
                    <a:pt x="807085" y="626491"/>
                    <a:pt x="626364" y="807085"/>
                    <a:pt x="403606" y="807085"/>
                  </a:cubicBezTo>
                  <a:lnTo>
                    <a:pt x="403606" y="794385"/>
                  </a:lnTo>
                  <a:lnTo>
                    <a:pt x="403606" y="807085"/>
                  </a:lnTo>
                  <a:cubicBezTo>
                    <a:pt x="180721" y="807085"/>
                    <a:pt x="0" y="626364"/>
                    <a:pt x="0" y="403606"/>
                  </a:cubicBezTo>
                  <a:lnTo>
                    <a:pt x="12700" y="403606"/>
                  </a:lnTo>
                  <a:lnTo>
                    <a:pt x="23368" y="410464"/>
                  </a:lnTo>
                  <a:cubicBezTo>
                    <a:pt x="20320" y="415163"/>
                    <a:pt x="14478" y="417449"/>
                    <a:pt x="9144" y="415798"/>
                  </a:cubicBezTo>
                  <a:cubicBezTo>
                    <a:pt x="3810" y="414147"/>
                    <a:pt x="0" y="409194"/>
                    <a:pt x="0" y="403606"/>
                  </a:cubicBezTo>
                  <a:moveTo>
                    <a:pt x="25400" y="403606"/>
                  </a:moveTo>
                  <a:lnTo>
                    <a:pt x="12700" y="403606"/>
                  </a:lnTo>
                  <a:lnTo>
                    <a:pt x="2032" y="396748"/>
                  </a:lnTo>
                  <a:cubicBezTo>
                    <a:pt x="5080" y="392049"/>
                    <a:pt x="10922" y="389763"/>
                    <a:pt x="16256" y="391414"/>
                  </a:cubicBezTo>
                  <a:cubicBezTo>
                    <a:pt x="21590" y="393065"/>
                    <a:pt x="25400" y="398018"/>
                    <a:pt x="25400" y="403606"/>
                  </a:cubicBezTo>
                  <a:cubicBezTo>
                    <a:pt x="25400" y="612394"/>
                    <a:pt x="194691" y="781685"/>
                    <a:pt x="403606" y="781685"/>
                  </a:cubicBezTo>
                  <a:cubicBezTo>
                    <a:pt x="612521" y="781685"/>
                    <a:pt x="781685" y="612394"/>
                    <a:pt x="781685" y="403606"/>
                  </a:cubicBezTo>
                  <a:lnTo>
                    <a:pt x="794385" y="403606"/>
                  </a:lnTo>
                  <a:lnTo>
                    <a:pt x="781685" y="403606"/>
                  </a:lnTo>
                  <a:cubicBezTo>
                    <a:pt x="781685" y="194691"/>
                    <a:pt x="612394" y="25400"/>
                    <a:pt x="403606" y="25400"/>
                  </a:cubicBezTo>
                  <a:lnTo>
                    <a:pt x="403606" y="12700"/>
                  </a:lnTo>
                  <a:lnTo>
                    <a:pt x="403606" y="25400"/>
                  </a:lnTo>
                  <a:cubicBezTo>
                    <a:pt x="194691" y="25400"/>
                    <a:pt x="25400" y="194691"/>
                    <a:pt x="25400" y="403606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5007220" y="2359438"/>
            <a:ext cx="595715" cy="595715"/>
            <a:chOff x="0" y="0"/>
            <a:chExt cx="794287" cy="794287"/>
          </a:xfrm>
        </p:grpSpPr>
        <p:sp>
          <p:nvSpPr>
            <p:cNvPr id="57" name="Freeform 57"/>
            <p:cNvSpPr/>
            <p:nvPr/>
          </p:nvSpPr>
          <p:spPr>
            <a:xfrm>
              <a:off x="0" y="0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5" h="807085">
                  <a:moveTo>
                    <a:pt x="0" y="403606"/>
                  </a:moveTo>
                  <a:cubicBezTo>
                    <a:pt x="0" y="180721"/>
                    <a:pt x="180721" y="0"/>
                    <a:pt x="403606" y="0"/>
                  </a:cubicBezTo>
                  <a:lnTo>
                    <a:pt x="403606" y="12700"/>
                  </a:lnTo>
                  <a:lnTo>
                    <a:pt x="403606" y="0"/>
                  </a:lnTo>
                  <a:cubicBezTo>
                    <a:pt x="626364" y="0"/>
                    <a:pt x="807085" y="180721"/>
                    <a:pt x="807085" y="403606"/>
                  </a:cubicBezTo>
                  <a:cubicBezTo>
                    <a:pt x="807085" y="626491"/>
                    <a:pt x="626364" y="807085"/>
                    <a:pt x="403606" y="807085"/>
                  </a:cubicBezTo>
                  <a:lnTo>
                    <a:pt x="403606" y="794385"/>
                  </a:lnTo>
                  <a:lnTo>
                    <a:pt x="403606" y="807085"/>
                  </a:lnTo>
                  <a:cubicBezTo>
                    <a:pt x="180721" y="807085"/>
                    <a:pt x="0" y="626364"/>
                    <a:pt x="0" y="403606"/>
                  </a:cubicBezTo>
                  <a:lnTo>
                    <a:pt x="12700" y="403606"/>
                  </a:lnTo>
                  <a:lnTo>
                    <a:pt x="23368" y="410464"/>
                  </a:lnTo>
                  <a:cubicBezTo>
                    <a:pt x="20320" y="415163"/>
                    <a:pt x="14478" y="417449"/>
                    <a:pt x="9144" y="415798"/>
                  </a:cubicBezTo>
                  <a:cubicBezTo>
                    <a:pt x="3810" y="414147"/>
                    <a:pt x="0" y="409194"/>
                    <a:pt x="0" y="403606"/>
                  </a:cubicBezTo>
                  <a:moveTo>
                    <a:pt x="25400" y="403606"/>
                  </a:moveTo>
                  <a:lnTo>
                    <a:pt x="12700" y="403606"/>
                  </a:lnTo>
                  <a:lnTo>
                    <a:pt x="2032" y="396748"/>
                  </a:lnTo>
                  <a:cubicBezTo>
                    <a:pt x="5080" y="392049"/>
                    <a:pt x="10922" y="389763"/>
                    <a:pt x="16256" y="391414"/>
                  </a:cubicBezTo>
                  <a:cubicBezTo>
                    <a:pt x="21590" y="393065"/>
                    <a:pt x="25400" y="398018"/>
                    <a:pt x="25400" y="403606"/>
                  </a:cubicBezTo>
                  <a:cubicBezTo>
                    <a:pt x="25400" y="612394"/>
                    <a:pt x="194691" y="781685"/>
                    <a:pt x="403606" y="781685"/>
                  </a:cubicBezTo>
                  <a:cubicBezTo>
                    <a:pt x="612521" y="781685"/>
                    <a:pt x="781685" y="612394"/>
                    <a:pt x="781685" y="403606"/>
                  </a:cubicBezTo>
                  <a:lnTo>
                    <a:pt x="794385" y="403606"/>
                  </a:lnTo>
                  <a:lnTo>
                    <a:pt x="781685" y="403606"/>
                  </a:lnTo>
                  <a:cubicBezTo>
                    <a:pt x="781685" y="194691"/>
                    <a:pt x="612394" y="25400"/>
                    <a:pt x="403606" y="25400"/>
                  </a:cubicBezTo>
                  <a:lnTo>
                    <a:pt x="403606" y="12700"/>
                  </a:lnTo>
                  <a:lnTo>
                    <a:pt x="403606" y="25400"/>
                  </a:lnTo>
                  <a:cubicBezTo>
                    <a:pt x="194691" y="25400"/>
                    <a:pt x="25400" y="194691"/>
                    <a:pt x="25400" y="403606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58" name="Group 58"/>
          <p:cNvGrpSpPr/>
          <p:nvPr/>
        </p:nvGrpSpPr>
        <p:grpSpPr>
          <a:xfrm>
            <a:off x="13740546" y="2359438"/>
            <a:ext cx="595715" cy="595715"/>
            <a:chOff x="0" y="0"/>
            <a:chExt cx="794287" cy="794287"/>
          </a:xfrm>
        </p:grpSpPr>
        <p:sp>
          <p:nvSpPr>
            <p:cNvPr id="59" name="Freeform 59"/>
            <p:cNvSpPr/>
            <p:nvPr/>
          </p:nvSpPr>
          <p:spPr>
            <a:xfrm>
              <a:off x="0" y="0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5" h="807085">
                  <a:moveTo>
                    <a:pt x="0" y="403606"/>
                  </a:moveTo>
                  <a:cubicBezTo>
                    <a:pt x="0" y="180721"/>
                    <a:pt x="180721" y="0"/>
                    <a:pt x="403606" y="0"/>
                  </a:cubicBezTo>
                  <a:lnTo>
                    <a:pt x="403606" y="12700"/>
                  </a:lnTo>
                  <a:lnTo>
                    <a:pt x="403606" y="0"/>
                  </a:lnTo>
                  <a:cubicBezTo>
                    <a:pt x="626364" y="0"/>
                    <a:pt x="807085" y="180721"/>
                    <a:pt x="807085" y="403606"/>
                  </a:cubicBezTo>
                  <a:cubicBezTo>
                    <a:pt x="807085" y="626491"/>
                    <a:pt x="626364" y="807085"/>
                    <a:pt x="403606" y="807085"/>
                  </a:cubicBezTo>
                  <a:lnTo>
                    <a:pt x="403606" y="794385"/>
                  </a:lnTo>
                  <a:lnTo>
                    <a:pt x="403606" y="807085"/>
                  </a:lnTo>
                  <a:cubicBezTo>
                    <a:pt x="180721" y="807085"/>
                    <a:pt x="0" y="626364"/>
                    <a:pt x="0" y="403606"/>
                  </a:cubicBezTo>
                  <a:lnTo>
                    <a:pt x="12700" y="403606"/>
                  </a:lnTo>
                  <a:lnTo>
                    <a:pt x="23368" y="410464"/>
                  </a:lnTo>
                  <a:cubicBezTo>
                    <a:pt x="20320" y="415163"/>
                    <a:pt x="14478" y="417449"/>
                    <a:pt x="9144" y="415798"/>
                  </a:cubicBezTo>
                  <a:cubicBezTo>
                    <a:pt x="3810" y="414147"/>
                    <a:pt x="0" y="409194"/>
                    <a:pt x="0" y="403606"/>
                  </a:cubicBezTo>
                  <a:moveTo>
                    <a:pt x="25400" y="403606"/>
                  </a:moveTo>
                  <a:lnTo>
                    <a:pt x="12700" y="403606"/>
                  </a:lnTo>
                  <a:lnTo>
                    <a:pt x="2032" y="396748"/>
                  </a:lnTo>
                  <a:cubicBezTo>
                    <a:pt x="5080" y="392049"/>
                    <a:pt x="10922" y="389763"/>
                    <a:pt x="16256" y="391414"/>
                  </a:cubicBezTo>
                  <a:cubicBezTo>
                    <a:pt x="21590" y="393065"/>
                    <a:pt x="25400" y="398018"/>
                    <a:pt x="25400" y="403606"/>
                  </a:cubicBezTo>
                  <a:cubicBezTo>
                    <a:pt x="25400" y="612394"/>
                    <a:pt x="194691" y="781685"/>
                    <a:pt x="403606" y="781685"/>
                  </a:cubicBezTo>
                  <a:cubicBezTo>
                    <a:pt x="612521" y="781685"/>
                    <a:pt x="781685" y="612394"/>
                    <a:pt x="781685" y="403606"/>
                  </a:cubicBezTo>
                  <a:lnTo>
                    <a:pt x="794385" y="403606"/>
                  </a:lnTo>
                  <a:lnTo>
                    <a:pt x="781685" y="403606"/>
                  </a:lnTo>
                  <a:cubicBezTo>
                    <a:pt x="781685" y="194691"/>
                    <a:pt x="612394" y="25400"/>
                    <a:pt x="403606" y="25400"/>
                  </a:cubicBezTo>
                  <a:lnTo>
                    <a:pt x="403606" y="12700"/>
                  </a:lnTo>
                  <a:lnTo>
                    <a:pt x="403606" y="25400"/>
                  </a:lnTo>
                  <a:cubicBezTo>
                    <a:pt x="194691" y="25400"/>
                    <a:pt x="25400" y="194691"/>
                    <a:pt x="25400" y="403606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0" name="Group 60"/>
          <p:cNvGrpSpPr/>
          <p:nvPr/>
        </p:nvGrpSpPr>
        <p:grpSpPr>
          <a:xfrm>
            <a:off x="15687820" y="3218381"/>
            <a:ext cx="595715" cy="595715"/>
            <a:chOff x="0" y="0"/>
            <a:chExt cx="794287" cy="794287"/>
          </a:xfrm>
        </p:grpSpPr>
        <p:sp>
          <p:nvSpPr>
            <p:cNvPr id="61" name="Freeform 61"/>
            <p:cNvSpPr/>
            <p:nvPr/>
          </p:nvSpPr>
          <p:spPr>
            <a:xfrm>
              <a:off x="0" y="0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5" h="807085">
                  <a:moveTo>
                    <a:pt x="0" y="403606"/>
                  </a:moveTo>
                  <a:cubicBezTo>
                    <a:pt x="0" y="180721"/>
                    <a:pt x="180721" y="0"/>
                    <a:pt x="403606" y="0"/>
                  </a:cubicBezTo>
                  <a:lnTo>
                    <a:pt x="403606" y="12700"/>
                  </a:lnTo>
                  <a:lnTo>
                    <a:pt x="403606" y="0"/>
                  </a:lnTo>
                  <a:cubicBezTo>
                    <a:pt x="626364" y="0"/>
                    <a:pt x="807085" y="180721"/>
                    <a:pt x="807085" y="403606"/>
                  </a:cubicBezTo>
                  <a:cubicBezTo>
                    <a:pt x="807085" y="626491"/>
                    <a:pt x="626364" y="807085"/>
                    <a:pt x="403606" y="807085"/>
                  </a:cubicBezTo>
                  <a:lnTo>
                    <a:pt x="403606" y="794385"/>
                  </a:lnTo>
                  <a:lnTo>
                    <a:pt x="403606" y="807085"/>
                  </a:lnTo>
                  <a:cubicBezTo>
                    <a:pt x="180721" y="807085"/>
                    <a:pt x="0" y="626364"/>
                    <a:pt x="0" y="403606"/>
                  </a:cubicBezTo>
                  <a:lnTo>
                    <a:pt x="12700" y="403606"/>
                  </a:lnTo>
                  <a:lnTo>
                    <a:pt x="23368" y="410464"/>
                  </a:lnTo>
                  <a:cubicBezTo>
                    <a:pt x="20320" y="415163"/>
                    <a:pt x="14478" y="417449"/>
                    <a:pt x="9144" y="415798"/>
                  </a:cubicBezTo>
                  <a:cubicBezTo>
                    <a:pt x="3810" y="414147"/>
                    <a:pt x="0" y="409194"/>
                    <a:pt x="0" y="403606"/>
                  </a:cubicBezTo>
                  <a:moveTo>
                    <a:pt x="25400" y="403606"/>
                  </a:moveTo>
                  <a:lnTo>
                    <a:pt x="12700" y="403606"/>
                  </a:lnTo>
                  <a:lnTo>
                    <a:pt x="2032" y="396748"/>
                  </a:lnTo>
                  <a:cubicBezTo>
                    <a:pt x="5080" y="392049"/>
                    <a:pt x="10922" y="389763"/>
                    <a:pt x="16256" y="391414"/>
                  </a:cubicBezTo>
                  <a:cubicBezTo>
                    <a:pt x="21590" y="393065"/>
                    <a:pt x="25400" y="398018"/>
                    <a:pt x="25400" y="403606"/>
                  </a:cubicBezTo>
                  <a:cubicBezTo>
                    <a:pt x="25400" y="612394"/>
                    <a:pt x="194691" y="781685"/>
                    <a:pt x="403606" y="781685"/>
                  </a:cubicBezTo>
                  <a:cubicBezTo>
                    <a:pt x="612521" y="781685"/>
                    <a:pt x="781685" y="612394"/>
                    <a:pt x="781685" y="403606"/>
                  </a:cubicBezTo>
                  <a:lnTo>
                    <a:pt x="794385" y="403606"/>
                  </a:lnTo>
                  <a:lnTo>
                    <a:pt x="781685" y="403606"/>
                  </a:lnTo>
                  <a:cubicBezTo>
                    <a:pt x="781685" y="194691"/>
                    <a:pt x="612394" y="25400"/>
                    <a:pt x="403606" y="25400"/>
                  </a:cubicBezTo>
                  <a:lnTo>
                    <a:pt x="403606" y="12700"/>
                  </a:lnTo>
                  <a:lnTo>
                    <a:pt x="403606" y="25400"/>
                  </a:lnTo>
                  <a:cubicBezTo>
                    <a:pt x="194691" y="25400"/>
                    <a:pt x="25400" y="194691"/>
                    <a:pt x="25400" y="403606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2" name="Group 62"/>
          <p:cNvGrpSpPr/>
          <p:nvPr/>
        </p:nvGrpSpPr>
        <p:grpSpPr>
          <a:xfrm>
            <a:off x="14326615" y="3218382"/>
            <a:ext cx="595715" cy="595715"/>
            <a:chOff x="0" y="0"/>
            <a:chExt cx="794287" cy="794287"/>
          </a:xfrm>
        </p:grpSpPr>
        <p:sp>
          <p:nvSpPr>
            <p:cNvPr id="63" name="Freeform 63"/>
            <p:cNvSpPr/>
            <p:nvPr/>
          </p:nvSpPr>
          <p:spPr>
            <a:xfrm>
              <a:off x="0" y="0"/>
              <a:ext cx="807085" cy="807085"/>
            </a:xfrm>
            <a:custGeom>
              <a:avLst/>
              <a:gdLst/>
              <a:ahLst/>
              <a:cxnLst/>
              <a:rect l="l" t="t" r="r" b="b"/>
              <a:pathLst>
                <a:path w="807085" h="807085">
                  <a:moveTo>
                    <a:pt x="0" y="403606"/>
                  </a:moveTo>
                  <a:cubicBezTo>
                    <a:pt x="0" y="180721"/>
                    <a:pt x="180721" y="0"/>
                    <a:pt x="403606" y="0"/>
                  </a:cubicBezTo>
                  <a:lnTo>
                    <a:pt x="403606" y="12700"/>
                  </a:lnTo>
                  <a:lnTo>
                    <a:pt x="403606" y="0"/>
                  </a:lnTo>
                  <a:cubicBezTo>
                    <a:pt x="626364" y="0"/>
                    <a:pt x="807085" y="180721"/>
                    <a:pt x="807085" y="403606"/>
                  </a:cubicBezTo>
                  <a:cubicBezTo>
                    <a:pt x="807085" y="626491"/>
                    <a:pt x="626364" y="807085"/>
                    <a:pt x="403606" y="807085"/>
                  </a:cubicBezTo>
                  <a:lnTo>
                    <a:pt x="403606" y="794385"/>
                  </a:lnTo>
                  <a:lnTo>
                    <a:pt x="403606" y="807085"/>
                  </a:lnTo>
                  <a:cubicBezTo>
                    <a:pt x="180721" y="807085"/>
                    <a:pt x="0" y="626364"/>
                    <a:pt x="0" y="403606"/>
                  </a:cubicBezTo>
                  <a:lnTo>
                    <a:pt x="12700" y="403606"/>
                  </a:lnTo>
                  <a:lnTo>
                    <a:pt x="23368" y="410464"/>
                  </a:lnTo>
                  <a:cubicBezTo>
                    <a:pt x="20320" y="415163"/>
                    <a:pt x="14478" y="417449"/>
                    <a:pt x="9144" y="415798"/>
                  </a:cubicBezTo>
                  <a:cubicBezTo>
                    <a:pt x="3810" y="414147"/>
                    <a:pt x="0" y="409194"/>
                    <a:pt x="0" y="403606"/>
                  </a:cubicBezTo>
                  <a:moveTo>
                    <a:pt x="25400" y="403606"/>
                  </a:moveTo>
                  <a:lnTo>
                    <a:pt x="12700" y="403606"/>
                  </a:lnTo>
                  <a:lnTo>
                    <a:pt x="2032" y="396748"/>
                  </a:lnTo>
                  <a:cubicBezTo>
                    <a:pt x="5080" y="392049"/>
                    <a:pt x="10922" y="389763"/>
                    <a:pt x="16256" y="391414"/>
                  </a:cubicBezTo>
                  <a:cubicBezTo>
                    <a:pt x="21590" y="393065"/>
                    <a:pt x="25400" y="398018"/>
                    <a:pt x="25400" y="403606"/>
                  </a:cubicBezTo>
                  <a:cubicBezTo>
                    <a:pt x="25400" y="612394"/>
                    <a:pt x="194691" y="781685"/>
                    <a:pt x="403606" y="781685"/>
                  </a:cubicBezTo>
                  <a:cubicBezTo>
                    <a:pt x="612521" y="781685"/>
                    <a:pt x="781685" y="612394"/>
                    <a:pt x="781685" y="403606"/>
                  </a:cubicBezTo>
                  <a:lnTo>
                    <a:pt x="794385" y="403606"/>
                  </a:lnTo>
                  <a:lnTo>
                    <a:pt x="781685" y="403606"/>
                  </a:lnTo>
                  <a:cubicBezTo>
                    <a:pt x="781685" y="194691"/>
                    <a:pt x="612394" y="25400"/>
                    <a:pt x="403606" y="25400"/>
                  </a:cubicBezTo>
                  <a:lnTo>
                    <a:pt x="403606" y="12700"/>
                  </a:lnTo>
                  <a:lnTo>
                    <a:pt x="403606" y="25400"/>
                  </a:lnTo>
                  <a:cubicBezTo>
                    <a:pt x="194691" y="25400"/>
                    <a:pt x="25400" y="194691"/>
                    <a:pt x="25400" y="403606"/>
                  </a:cubicBezTo>
                  <a:close/>
                </a:path>
              </a:pathLst>
            </a:custGeom>
            <a:solidFill>
              <a:srgbClr val="435D7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4" name="Freeform 64"/>
          <p:cNvSpPr/>
          <p:nvPr/>
        </p:nvSpPr>
        <p:spPr>
          <a:xfrm>
            <a:off x="14153945" y="8218487"/>
            <a:ext cx="3169523" cy="616331"/>
          </a:xfrm>
          <a:custGeom>
            <a:avLst/>
            <a:gdLst/>
            <a:ahLst/>
            <a:cxnLst/>
            <a:rect l="l" t="t" r="r" b="b"/>
            <a:pathLst>
              <a:path w="3169523" h="616331">
                <a:moveTo>
                  <a:pt x="0" y="0"/>
                </a:moveTo>
                <a:lnTo>
                  <a:pt x="3169524" y="0"/>
                </a:lnTo>
                <a:lnTo>
                  <a:pt x="3169524" y="616332"/>
                </a:lnTo>
                <a:lnTo>
                  <a:pt x="0" y="6163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5" name="Freeform 65"/>
          <p:cNvSpPr/>
          <p:nvPr/>
        </p:nvSpPr>
        <p:spPr>
          <a:xfrm>
            <a:off x="13737117" y="4016705"/>
            <a:ext cx="3135918" cy="737944"/>
          </a:xfrm>
          <a:custGeom>
            <a:avLst/>
            <a:gdLst/>
            <a:ahLst/>
            <a:cxnLst/>
            <a:rect l="l" t="t" r="r" b="b"/>
            <a:pathLst>
              <a:path w="3135918" h="737944">
                <a:moveTo>
                  <a:pt x="0" y="0"/>
                </a:moveTo>
                <a:lnTo>
                  <a:pt x="3135918" y="0"/>
                </a:lnTo>
                <a:lnTo>
                  <a:pt x="3135918" y="737944"/>
                </a:lnTo>
                <a:lnTo>
                  <a:pt x="0" y="7379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6" name="AutoShape 66"/>
          <p:cNvSpPr/>
          <p:nvPr/>
        </p:nvSpPr>
        <p:spPr>
          <a:xfrm rot="5218481">
            <a:off x="13954389" y="7476241"/>
            <a:ext cx="353589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7" name="AutoShape 67"/>
          <p:cNvSpPr/>
          <p:nvPr/>
        </p:nvSpPr>
        <p:spPr>
          <a:xfrm rot="5218481">
            <a:off x="15519228" y="7476241"/>
            <a:ext cx="353589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8" name="AutoShape 68"/>
          <p:cNvSpPr/>
          <p:nvPr/>
        </p:nvSpPr>
        <p:spPr>
          <a:xfrm rot="5217572">
            <a:off x="16275762" y="6507461"/>
            <a:ext cx="351828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69" name="AutoShape 69"/>
          <p:cNvSpPr/>
          <p:nvPr/>
        </p:nvSpPr>
        <p:spPr>
          <a:xfrm rot="5218481">
            <a:off x="14736809" y="6483795"/>
            <a:ext cx="353589" cy="0"/>
          </a:xfrm>
          <a:prstGeom prst="line">
            <a:avLst/>
          </a:prstGeom>
          <a:ln w="9525" cap="rnd">
            <a:solidFill>
              <a:srgbClr val="A5B7C6"/>
            </a:solidFill>
            <a:prstDash val="solid"/>
            <a:headEnd type="none" w="sm" len="sm"/>
            <a:tailEnd type="diamond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70" name="Freeform 70"/>
          <p:cNvSpPr/>
          <p:nvPr/>
        </p:nvSpPr>
        <p:spPr>
          <a:xfrm>
            <a:off x="13707984" y="6617524"/>
            <a:ext cx="3194122" cy="739983"/>
          </a:xfrm>
          <a:custGeom>
            <a:avLst/>
            <a:gdLst/>
            <a:ahLst/>
            <a:cxnLst/>
            <a:rect l="l" t="t" r="r" b="b"/>
            <a:pathLst>
              <a:path w="3194122" h="739983">
                <a:moveTo>
                  <a:pt x="0" y="0"/>
                </a:moveTo>
                <a:lnTo>
                  <a:pt x="3194122" y="0"/>
                </a:lnTo>
                <a:lnTo>
                  <a:pt x="3194122" y="739983"/>
                </a:lnTo>
                <a:lnTo>
                  <a:pt x="0" y="7399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71" name="Group 71"/>
          <p:cNvGrpSpPr/>
          <p:nvPr/>
        </p:nvGrpSpPr>
        <p:grpSpPr>
          <a:xfrm>
            <a:off x="10743464" y="2352566"/>
            <a:ext cx="834260" cy="834260"/>
            <a:chOff x="0" y="0"/>
            <a:chExt cx="1112346" cy="1112347"/>
          </a:xfrm>
        </p:grpSpPr>
        <p:sp>
          <p:nvSpPr>
            <p:cNvPr id="72" name="Freeform 72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3" name="Group 73"/>
          <p:cNvGrpSpPr/>
          <p:nvPr/>
        </p:nvGrpSpPr>
        <p:grpSpPr>
          <a:xfrm>
            <a:off x="12660008" y="2352566"/>
            <a:ext cx="834260" cy="834260"/>
            <a:chOff x="0" y="0"/>
            <a:chExt cx="1112346" cy="1112347"/>
          </a:xfrm>
        </p:grpSpPr>
        <p:sp>
          <p:nvSpPr>
            <p:cNvPr id="74" name="Freeform 74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75" name="Group 75"/>
          <p:cNvGrpSpPr/>
          <p:nvPr/>
        </p:nvGrpSpPr>
        <p:grpSpPr>
          <a:xfrm>
            <a:off x="12660008" y="3539263"/>
            <a:ext cx="834260" cy="834260"/>
            <a:chOff x="0" y="0"/>
            <a:chExt cx="1112346" cy="1112347"/>
          </a:xfrm>
        </p:grpSpPr>
        <p:sp>
          <p:nvSpPr>
            <p:cNvPr id="76" name="Freeform 76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77" name="AutoShape 77"/>
          <p:cNvSpPr/>
          <p:nvPr/>
        </p:nvSpPr>
        <p:spPr>
          <a:xfrm rot="44764">
            <a:off x="11564084" y="2770124"/>
            <a:ext cx="1109622" cy="0"/>
          </a:xfrm>
          <a:prstGeom prst="line">
            <a:avLst/>
          </a:prstGeom>
          <a:ln w="9525" cap="rnd">
            <a:solidFill>
              <a:srgbClr val="325D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8" name="AutoShape 78"/>
          <p:cNvSpPr/>
          <p:nvPr/>
        </p:nvSpPr>
        <p:spPr>
          <a:xfrm rot="4732407">
            <a:off x="11135251" y="3363043"/>
            <a:ext cx="1967171" cy="0"/>
          </a:xfrm>
          <a:prstGeom prst="line">
            <a:avLst/>
          </a:prstGeom>
          <a:ln w="9525" cap="rnd">
            <a:solidFill>
              <a:srgbClr val="325D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79" name="AutoShape 79"/>
          <p:cNvSpPr/>
          <p:nvPr/>
        </p:nvSpPr>
        <p:spPr>
          <a:xfrm rot="44764">
            <a:off x="11564084" y="3956822"/>
            <a:ext cx="1109622" cy="0"/>
          </a:xfrm>
          <a:prstGeom prst="line">
            <a:avLst/>
          </a:prstGeom>
          <a:ln w="9525" cap="rnd">
            <a:solidFill>
              <a:srgbClr val="325D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0" name="AutoShape 80"/>
          <p:cNvSpPr/>
          <p:nvPr/>
        </p:nvSpPr>
        <p:spPr>
          <a:xfrm rot="4743425">
            <a:off x="11135866" y="4546529"/>
            <a:ext cx="1965942" cy="0"/>
          </a:xfrm>
          <a:prstGeom prst="line">
            <a:avLst/>
          </a:prstGeom>
          <a:ln w="9525" cap="rnd">
            <a:solidFill>
              <a:srgbClr val="325D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81" name="Group 81"/>
          <p:cNvGrpSpPr/>
          <p:nvPr/>
        </p:nvGrpSpPr>
        <p:grpSpPr>
          <a:xfrm>
            <a:off x="10743464" y="3539263"/>
            <a:ext cx="834260" cy="834260"/>
            <a:chOff x="0" y="0"/>
            <a:chExt cx="1112346" cy="1112347"/>
          </a:xfrm>
        </p:grpSpPr>
        <p:sp>
          <p:nvSpPr>
            <p:cNvPr id="82" name="Freeform 82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3" name="Group 83"/>
          <p:cNvGrpSpPr/>
          <p:nvPr/>
        </p:nvGrpSpPr>
        <p:grpSpPr>
          <a:xfrm>
            <a:off x="10743464" y="4719510"/>
            <a:ext cx="834260" cy="834260"/>
            <a:chOff x="0" y="0"/>
            <a:chExt cx="1112346" cy="1112347"/>
          </a:xfrm>
        </p:grpSpPr>
        <p:sp>
          <p:nvSpPr>
            <p:cNvPr id="84" name="Freeform 84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85" name="Group 85"/>
          <p:cNvGrpSpPr/>
          <p:nvPr/>
        </p:nvGrpSpPr>
        <p:grpSpPr>
          <a:xfrm>
            <a:off x="12660008" y="4719510"/>
            <a:ext cx="834260" cy="834260"/>
            <a:chOff x="0" y="0"/>
            <a:chExt cx="1112346" cy="1112347"/>
          </a:xfrm>
        </p:grpSpPr>
        <p:sp>
          <p:nvSpPr>
            <p:cNvPr id="86" name="Freeform 86"/>
            <p:cNvSpPr/>
            <p:nvPr/>
          </p:nvSpPr>
          <p:spPr>
            <a:xfrm>
              <a:off x="0" y="0"/>
              <a:ext cx="1119632" cy="1119632"/>
            </a:xfrm>
            <a:custGeom>
              <a:avLst/>
              <a:gdLst/>
              <a:ahLst/>
              <a:cxnLst/>
              <a:rect l="l" t="t" r="r" b="b"/>
              <a:pathLst>
                <a:path w="1119632" h="1119632">
                  <a:moveTo>
                    <a:pt x="0" y="559816"/>
                  </a:moveTo>
                  <a:cubicBezTo>
                    <a:pt x="0" y="250698"/>
                    <a:pt x="250698" y="0"/>
                    <a:pt x="559816" y="0"/>
                  </a:cubicBezTo>
                  <a:lnTo>
                    <a:pt x="559816" y="12700"/>
                  </a:lnTo>
                  <a:lnTo>
                    <a:pt x="559816" y="0"/>
                  </a:lnTo>
                  <a:cubicBezTo>
                    <a:pt x="868934" y="0"/>
                    <a:pt x="1119632" y="250698"/>
                    <a:pt x="1119632" y="559816"/>
                  </a:cubicBezTo>
                  <a:lnTo>
                    <a:pt x="1106932" y="559816"/>
                  </a:lnTo>
                  <a:lnTo>
                    <a:pt x="1119632" y="559816"/>
                  </a:lnTo>
                  <a:cubicBezTo>
                    <a:pt x="1119632" y="868934"/>
                    <a:pt x="868934" y="1119632"/>
                    <a:pt x="559816" y="1119632"/>
                  </a:cubicBezTo>
                  <a:lnTo>
                    <a:pt x="559816" y="1106932"/>
                  </a:lnTo>
                  <a:lnTo>
                    <a:pt x="559816" y="1119632"/>
                  </a:lnTo>
                  <a:cubicBezTo>
                    <a:pt x="250698" y="1119632"/>
                    <a:pt x="0" y="868934"/>
                    <a:pt x="0" y="559816"/>
                  </a:cubicBezTo>
                  <a:lnTo>
                    <a:pt x="12700" y="559816"/>
                  </a:lnTo>
                  <a:lnTo>
                    <a:pt x="25400" y="559816"/>
                  </a:lnTo>
                  <a:lnTo>
                    <a:pt x="12700" y="559816"/>
                  </a:lnTo>
                  <a:lnTo>
                    <a:pt x="0" y="559816"/>
                  </a:lnTo>
                  <a:moveTo>
                    <a:pt x="25400" y="559816"/>
                  </a:moveTo>
                  <a:cubicBezTo>
                    <a:pt x="25400" y="566801"/>
                    <a:pt x="19685" y="572516"/>
                    <a:pt x="12700" y="572516"/>
                  </a:cubicBezTo>
                  <a:cubicBezTo>
                    <a:pt x="5715" y="572516"/>
                    <a:pt x="0" y="566801"/>
                    <a:pt x="0" y="559816"/>
                  </a:cubicBezTo>
                  <a:cubicBezTo>
                    <a:pt x="0" y="552831"/>
                    <a:pt x="5715" y="547116"/>
                    <a:pt x="12700" y="547116"/>
                  </a:cubicBezTo>
                  <a:cubicBezTo>
                    <a:pt x="19685" y="547116"/>
                    <a:pt x="25400" y="552831"/>
                    <a:pt x="25400" y="559816"/>
                  </a:cubicBezTo>
                  <a:cubicBezTo>
                    <a:pt x="25400" y="854964"/>
                    <a:pt x="264668" y="1094232"/>
                    <a:pt x="559816" y="1094232"/>
                  </a:cubicBezTo>
                  <a:cubicBezTo>
                    <a:pt x="854964" y="1094232"/>
                    <a:pt x="1094232" y="854964"/>
                    <a:pt x="1094232" y="559816"/>
                  </a:cubicBezTo>
                  <a:cubicBezTo>
                    <a:pt x="1094232" y="264668"/>
                    <a:pt x="854964" y="25400"/>
                    <a:pt x="559816" y="25400"/>
                  </a:cubicBezTo>
                  <a:lnTo>
                    <a:pt x="559816" y="12700"/>
                  </a:lnTo>
                  <a:lnTo>
                    <a:pt x="559816" y="25400"/>
                  </a:lnTo>
                  <a:cubicBezTo>
                    <a:pt x="264668" y="25400"/>
                    <a:pt x="25400" y="264668"/>
                    <a:pt x="25400" y="559816"/>
                  </a:cubicBez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7" name="AutoShape 87"/>
          <p:cNvSpPr/>
          <p:nvPr/>
        </p:nvSpPr>
        <p:spPr>
          <a:xfrm rot="46072">
            <a:off x="11563595" y="5135997"/>
            <a:ext cx="1110056" cy="0"/>
          </a:xfrm>
          <a:prstGeom prst="line">
            <a:avLst/>
          </a:prstGeom>
          <a:ln w="9525" cap="rnd">
            <a:solidFill>
              <a:srgbClr val="325D79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88" name="Freeform 88"/>
          <p:cNvSpPr/>
          <p:nvPr/>
        </p:nvSpPr>
        <p:spPr>
          <a:xfrm>
            <a:off x="7012813" y="2369641"/>
            <a:ext cx="3280321" cy="314269"/>
          </a:xfrm>
          <a:custGeom>
            <a:avLst/>
            <a:gdLst/>
            <a:ahLst/>
            <a:cxnLst/>
            <a:rect l="l" t="t" r="r" b="b"/>
            <a:pathLst>
              <a:path w="3280321" h="314269">
                <a:moveTo>
                  <a:pt x="0" y="0"/>
                </a:moveTo>
                <a:lnTo>
                  <a:pt x="3280322" y="0"/>
                </a:lnTo>
                <a:lnTo>
                  <a:pt x="3280322" y="314270"/>
                </a:lnTo>
                <a:lnTo>
                  <a:pt x="0" y="31427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89" name="Group 89"/>
          <p:cNvGrpSpPr/>
          <p:nvPr/>
        </p:nvGrpSpPr>
        <p:grpSpPr>
          <a:xfrm>
            <a:off x="1488443" y="3011097"/>
            <a:ext cx="191348" cy="191348"/>
            <a:chOff x="0" y="0"/>
            <a:chExt cx="255131" cy="255131"/>
          </a:xfrm>
        </p:grpSpPr>
        <p:sp>
          <p:nvSpPr>
            <p:cNvPr id="90" name="Freeform 90"/>
            <p:cNvSpPr/>
            <p:nvPr/>
          </p:nvSpPr>
          <p:spPr>
            <a:xfrm>
              <a:off x="-1270" y="-127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4953" y="127254"/>
                  </a:moveTo>
                  <a:lnTo>
                    <a:pt x="127254" y="4953"/>
                  </a:lnTo>
                  <a:cubicBezTo>
                    <a:pt x="132207" y="0"/>
                    <a:pt x="140208" y="0"/>
                    <a:pt x="145161" y="4953"/>
                  </a:cubicBezTo>
                  <a:lnTo>
                    <a:pt x="267462" y="127254"/>
                  </a:lnTo>
                  <a:cubicBezTo>
                    <a:pt x="272415" y="132207"/>
                    <a:pt x="272415" y="140208"/>
                    <a:pt x="267462" y="145161"/>
                  </a:cubicBezTo>
                  <a:lnTo>
                    <a:pt x="145161" y="267462"/>
                  </a:lnTo>
                  <a:cubicBezTo>
                    <a:pt x="140208" y="272415"/>
                    <a:pt x="132207" y="272415"/>
                    <a:pt x="127254" y="267462"/>
                  </a:cubicBezTo>
                  <a:lnTo>
                    <a:pt x="4953" y="145288"/>
                  </a:lnTo>
                  <a:cubicBezTo>
                    <a:pt x="0" y="140335"/>
                    <a:pt x="0" y="132334"/>
                    <a:pt x="4953" y="127381"/>
                  </a:cubicBezTo>
                  <a:moveTo>
                    <a:pt x="22860" y="145288"/>
                  </a:moveTo>
                  <a:lnTo>
                    <a:pt x="13970" y="136271"/>
                  </a:lnTo>
                  <a:lnTo>
                    <a:pt x="22987" y="127254"/>
                  </a:lnTo>
                  <a:lnTo>
                    <a:pt x="145288" y="249555"/>
                  </a:lnTo>
                  <a:lnTo>
                    <a:pt x="136271" y="258572"/>
                  </a:lnTo>
                  <a:lnTo>
                    <a:pt x="127254" y="249555"/>
                  </a:lnTo>
                  <a:lnTo>
                    <a:pt x="249555" y="127254"/>
                  </a:lnTo>
                  <a:lnTo>
                    <a:pt x="258572" y="136271"/>
                  </a:lnTo>
                  <a:lnTo>
                    <a:pt x="249555" y="145288"/>
                  </a:lnTo>
                  <a:lnTo>
                    <a:pt x="127254" y="22987"/>
                  </a:lnTo>
                  <a:lnTo>
                    <a:pt x="136271" y="13970"/>
                  </a:lnTo>
                  <a:lnTo>
                    <a:pt x="145288" y="22987"/>
                  </a:lnTo>
                  <a:lnTo>
                    <a:pt x="22987" y="145288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1" name="Group 91"/>
          <p:cNvGrpSpPr/>
          <p:nvPr/>
        </p:nvGrpSpPr>
        <p:grpSpPr>
          <a:xfrm>
            <a:off x="3919547" y="3011097"/>
            <a:ext cx="191348" cy="191348"/>
            <a:chOff x="0" y="0"/>
            <a:chExt cx="255131" cy="255131"/>
          </a:xfrm>
        </p:grpSpPr>
        <p:sp>
          <p:nvSpPr>
            <p:cNvPr id="92" name="Freeform 92"/>
            <p:cNvSpPr/>
            <p:nvPr/>
          </p:nvSpPr>
          <p:spPr>
            <a:xfrm>
              <a:off x="-1270" y="-127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4953" y="127254"/>
                  </a:moveTo>
                  <a:lnTo>
                    <a:pt x="127254" y="4953"/>
                  </a:lnTo>
                  <a:cubicBezTo>
                    <a:pt x="132207" y="0"/>
                    <a:pt x="140208" y="0"/>
                    <a:pt x="145161" y="4953"/>
                  </a:cubicBezTo>
                  <a:lnTo>
                    <a:pt x="267462" y="127254"/>
                  </a:lnTo>
                  <a:cubicBezTo>
                    <a:pt x="272415" y="132207"/>
                    <a:pt x="272415" y="140208"/>
                    <a:pt x="267462" y="145161"/>
                  </a:cubicBezTo>
                  <a:lnTo>
                    <a:pt x="145161" y="267462"/>
                  </a:lnTo>
                  <a:cubicBezTo>
                    <a:pt x="140208" y="272415"/>
                    <a:pt x="132207" y="272415"/>
                    <a:pt x="127254" y="267462"/>
                  </a:cubicBezTo>
                  <a:lnTo>
                    <a:pt x="4953" y="145288"/>
                  </a:lnTo>
                  <a:cubicBezTo>
                    <a:pt x="0" y="140335"/>
                    <a:pt x="0" y="132334"/>
                    <a:pt x="4953" y="127381"/>
                  </a:cubicBezTo>
                  <a:moveTo>
                    <a:pt x="22860" y="145288"/>
                  </a:moveTo>
                  <a:lnTo>
                    <a:pt x="13970" y="136271"/>
                  </a:lnTo>
                  <a:lnTo>
                    <a:pt x="22987" y="127254"/>
                  </a:lnTo>
                  <a:lnTo>
                    <a:pt x="145288" y="249555"/>
                  </a:lnTo>
                  <a:lnTo>
                    <a:pt x="136271" y="258572"/>
                  </a:lnTo>
                  <a:lnTo>
                    <a:pt x="127254" y="249555"/>
                  </a:lnTo>
                  <a:lnTo>
                    <a:pt x="249555" y="127254"/>
                  </a:lnTo>
                  <a:lnTo>
                    <a:pt x="258572" y="136271"/>
                  </a:lnTo>
                  <a:lnTo>
                    <a:pt x="249555" y="145288"/>
                  </a:lnTo>
                  <a:lnTo>
                    <a:pt x="127254" y="22987"/>
                  </a:lnTo>
                  <a:lnTo>
                    <a:pt x="136271" y="13970"/>
                  </a:lnTo>
                  <a:lnTo>
                    <a:pt x="145288" y="22987"/>
                  </a:lnTo>
                  <a:lnTo>
                    <a:pt x="22987" y="145288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3" name="Group 93"/>
          <p:cNvGrpSpPr/>
          <p:nvPr/>
        </p:nvGrpSpPr>
        <p:grpSpPr>
          <a:xfrm>
            <a:off x="6258481" y="3011097"/>
            <a:ext cx="191348" cy="191348"/>
            <a:chOff x="0" y="0"/>
            <a:chExt cx="255131" cy="255131"/>
          </a:xfrm>
        </p:grpSpPr>
        <p:sp>
          <p:nvSpPr>
            <p:cNvPr id="94" name="Freeform 94"/>
            <p:cNvSpPr/>
            <p:nvPr/>
          </p:nvSpPr>
          <p:spPr>
            <a:xfrm>
              <a:off x="-1270" y="-127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4953" y="127254"/>
                  </a:moveTo>
                  <a:lnTo>
                    <a:pt x="127254" y="4953"/>
                  </a:lnTo>
                  <a:cubicBezTo>
                    <a:pt x="132207" y="0"/>
                    <a:pt x="140208" y="0"/>
                    <a:pt x="145161" y="4953"/>
                  </a:cubicBezTo>
                  <a:lnTo>
                    <a:pt x="267462" y="127254"/>
                  </a:lnTo>
                  <a:cubicBezTo>
                    <a:pt x="272415" y="132207"/>
                    <a:pt x="272415" y="140208"/>
                    <a:pt x="267462" y="145161"/>
                  </a:cubicBezTo>
                  <a:lnTo>
                    <a:pt x="145161" y="267462"/>
                  </a:lnTo>
                  <a:cubicBezTo>
                    <a:pt x="140208" y="272415"/>
                    <a:pt x="132207" y="272415"/>
                    <a:pt x="127254" y="267462"/>
                  </a:cubicBezTo>
                  <a:lnTo>
                    <a:pt x="4953" y="145288"/>
                  </a:lnTo>
                  <a:cubicBezTo>
                    <a:pt x="0" y="140335"/>
                    <a:pt x="0" y="132334"/>
                    <a:pt x="4953" y="127381"/>
                  </a:cubicBezTo>
                  <a:moveTo>
                    <a:pt x="22860" y="145288"/>
                  </a:moveTo>
                  <a:lnTo>
                    <a:pt x="13970" y="136271"/>
                  </a:lnTo>
                  <a:lnTo>
                    <a:pt x="22987" y="127254"/>
                  </a:lnTo>
                  <a:lnTo>
                    <a:pt x="145288" y="249555"/>
                  </a:lnTo>
                  <a:lnTo>
                    <a:pt x="136271" y="258572"/>
                  </a:lnTo>
                  <a:lnTo>
                    <a:pt x="127254" y="249555"/>
                  </a:lnTo>
                  <a:lnTo>
                    <a:pt x="249555" y="127254"/>
                  </a:lnTo>
                  <a:lnTo>
                    <a:pt x="258572" y="136271"/>
                  </a:lnTo>
                  <a:lnTo>
                    <a:pt x="249555" y="145288"/>
                  </a:lnTo>
                  <a:lnTo>
                    <a:pt x="127254" y="22987"/>
                  </a:lnTo>
                  <a:lnTo>
                    <a:pt x="136271" y="13970"/>
                  </a:lnTo>
                  <a:lnTo>
                    <a:pt x="145288" y="22987"/>
                  </a:lnTo>
                  <a:lnTo>
                    <a:pt x="22987" y="145288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5" name="Group 95"/>
          <p:cNvGrpSpPr/>
          <p:nvPr/>
        </p:nvGrpSpPr>
        <p:grpSpPr>
          <a:xfrm>
            <a:off x="2689826" y="3011097"/>
            <a:ext cx="191348" cy="191348"/>
            <a:chOff x="0" y="0"/>
            <a:chExt cx="255131" cy="255131"/>
          </a:xfrm>
        </p:grpSpPr>
        <p:sp>
          <p:nvSpPr>
            <p:cNvPr id="96" name="Freeform 96"/>
            <p:cNvSpPr/>
            <p:nvPr/>
          </p:nvSpPr>
          <p:spPr>
            <a:xfrm>
              <a:off x="-1270" y="-127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4953" y="127254"/>
                  </a:moveTo>
                  <a:lnTo>
                    <a:pt x="127254" y="4953"/>
                  </a:lnTo>
                  <a:cubicBezTo>
                    <a:pt x="132207" y="0"/>
                    <a:pt x="140208" y="0"/>
                    <a:pt x="145161" y="4953"/>
                  </a:cubicBezTo>
                  <a:lnTo>
                    <a:pt x="267462" y="127254"/>
                  </a:lnTo>
                  <a:cubicBezTo>
                    <a:pt x="272415" y="132207"/>
                    <a:pt x="272415" y="140208"/>
                    <a:pt x="267462" y="145161"/>
                  </a:cubicBezTo>
                  <a:lnTo>
                    <a:pt x="145161" y="267462"/>
                  </a:lnTo>
                  <a:cubicBezTo>
                    <a:pt x="140208" y="272415"/>
                    <a:pt x="132207" y="272415"/>
                    <a:pt x="127254" y="267462"/>
                  </a:cubicBezTo>
                  <a:lnTo>
                    <a:pt x="4953" y="145288"/>
                  </a:lnTo>
                  <a:cubicBezTo>
                    <a:pt x="0" y="140335"/>
                    <a:pt x="0" y="132334"/>
                    <a:pt x="4953" y="127381"/>
                  </a:cubicBezTo>
                  <a:moveTo>
                    <a:pt x="22860" y="145288"/>
                  </a:moveTo>
                  <a:lnTo>
                    <a:pt x="13970" y="136271"/>
                  </a:lnTo>
                  <a:lnTo>
                    <a:pt x="22987" y="127254"/>
                  </a:lnTo>
                  <a:lnTo>
                    <a:pt x="145288" y="249555"/>
                  </a:lnTo>
                  <a:lnTo>
                    <a:pt x="136271" y="258572"/>
                  </a:lnTo>
                  <a:lnTo>
                    <a:pt x="127254" y="249555"/>
                  </a:lnTo>
                  <a:lnTo>
                    <a:pt x="249555" y="127254"/>
                  </a:lnTo>
                  <a:lnTo>
                    <a:pt x="258572" y="136271"/>
                  </a:lnTo>
                  <a:lnTo>
                    <a:pt x="249555" y="145288"/>
                  </a:lnTo>
                  <a:lnTo>
                    <a:pt x="127254" y="22987"/>
                  </a:lnTo>
                  <a:lnTo>
                    <a:pt x="136271" y="13970"/>
                  </a:lnTo>
                  <a:lnTo>
                    <a:pt x="145288" y="22987"/>
                  </a:lnTo>
                  <a:lnTo>
                    <a:pt x="22987" y="145288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97" name="Group 97"/>
          <p:cNvGrpSpPr/>
          <p:nvPr/>
        </p:nvGrpSpPr>
        <p:grpSpPr>
          <a:xfrm>
            <a:off x="5092962" y="3011097"/>
            <a:ext cx="191348" cy="191348"/>
            <a:chOff x="0" y="0"/>
            <a:chExt cx="255131" cy="255131"/>
          </a:xfrm>
        </p:grpSpPr>
        <p:sp>
          <p:nvSpPr>
            <p:cNvPr id="98" name="Freeform 98"/>
            <p:cNvSpPr/>
            <p:nvPr/>
          </p:nvSpPr>
          <p:spPr>
            <a:xfrm>
              <a:off x="-1270" y="-1270"/>
              <a:ext cx="272415" cy="272415"/>
            </a:xfrm>
            <a:custGeom>
              <a:avLst/>
              <a:gdLst/>
              <a:ahLst/>
              <a:cxnLst/>
              <a:rect l="l" t="t" r="r" b="b"/>
              <a:pathLst>
                <a:path w="272415" h="272415">
                  <a:moveTo>
                    <a:pt x="4953" y="127254"/>
                  </a:moveTo>
                  <a:lnTo>
                    <a:pt x="127254" y="4953"/>
                  </a:lnTo>
                  <a:cubicBezTo>
                    <a:pt x="132207" y="0"/>
                    <a:pt x="140208" y="0"/>
                    <a:pt x="145161" y="4953"/>
                  </a:cubicBezTo>
                  <a:lnTo>
                    <a:pt x="267462" y="127254"/>
                  </a:lnTo>
                  <a:cubicBezTo>
                    <a:pt x="272415" y="132207"/>
                    <a:pt x="272415" y="140208"/>
                    <a:pt x="267462" y="145161"/>
                  </a:cubicBezTo>
                  <a:lnTo>
                    <a:pt x="145161" y="267462"/>
                  </a:lnTo>
                  <a:cubicBezTo>
                    <a:pt x="140208" y="272415"/>
                    <a:pt x="132207" y="272415"/>
                    <a:pt x="127254" y="267462"/>
                  </a:cubicBezTo>
                  <a:lnTo>
                    <a:pt x="4953" y="145288"/>
                  </a:lnTo>
                  <a:cubicBezTo>
                    <a:pt x="0" y="140335"/>
                    <a:pt x="0" y="132334"/>
                    <a:pt x="4953" y="127381"/>
                  </a:cubicBezTo>
                  <a:moveTo>
                    <a:pt x="22860" y="145288"/>
                  </a:moveTo>
                  <a:lnTo>
                    <a:pt x="13970" y="136271"/>
                  </a:lnTo>
                  <a:lnTo>
                    <a:pt x="22987" y="127254"/>
                  </a:lnTo>
                  <a:lnTo>
                    <a:pt x="145288" y="249555"/>
                  </a:lnTo>
                  <a:lnTo>
                    <a:pt x="136271" y="258572"/>
                  </a:lnTo>
                  <a:lnTo>
                    <a:pt x="127254" y="249555"/>
                  </a:lnTo>
                  <a:lnTo>
                    <a:pt x="249555" y="127254"/>
                  </a:lnTo>
                  <a:lnTo>
                    <a:pt x="258572" y="136271"/>
                  </a:lnTo>
                  <a:lnTo>
                    <a:pt x="249555" y="145288"/>
                  </a:lnTo>
                  <a:lnTo>
                    <a:pt x="127254" y="22987"/>
                  </a:lnTo>
                  <a:lnTo>
                    <a:pt x="136271" y="13970"/>
                  </a:lnTo>
                  <a:lnTo>
                    <a:pt x="145288" y="22987"/>
                  </a:lnTo>
                  <a:lnTo>
                    <a:pt x="22987" y="145288"/>
                  </a:lnTo>
                  <a:close/>
                </a:path>
              </a:pathLst>
            </a:custGeom>
            <a:solidFill>
              <a:srgbClr val="374957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99" name="AutoShape 99"/>
          <p:cNvSpPr/>
          <p:nvPr/>
        </p:nvSpPr>
        <p:spPr>
          <a:xfrm rot="32818">
            <a:off x="1763932" y="3106760"/>
            <a:ext cx="823560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0" name="AutoShape 100"/>
          <p:cNvSpPr/>
          <p:nvPr/>
        </p:nvSpPr>
        <p:spPr>
          <a:xfrm rot="32818">
            <a:off x="2983552" y="3106760"/>
            <a:ext cx="823560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1" name="AutoShape 101"/>
          <p:cNvSpPr/>
          <p:nvPr/>
        </p:nvSpPr>
        <p:spPr>
          <a:xfrm rot="32818">
            <a:off x="4203204" y="3106760"/>
            <a:ext cx="823560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2" name="AutoShape 102"/>
          <p:cNvSpPr/>
          <p:nvPr/>
        </p:nvSpPr>
        <p:spPr>
          <a:xfrm rot="32818">
            <a:off x="5350562" y="3106760"/>
            <a:ext cx="823560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3" name="AutoShape 103"/>
          <p:cNvSpPr/>
          <p:nvPr/>
        </p:nvSpPr>
        <p:spPr>
          <a:xfrm rot="6607559">
            <a:off x="2882470" y="5876428"/>
            <a:ext cx="830242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4" name="AutoShape 104"/>
          <p:cNvSpPr/>
          <p:nvPr/>
        </p:nvSpPr>
        <p:spPr>
          <a:xfrm rot="4192440">
            <a:off x="2122557" y="5876130"/>
            <a:ext cx="830242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5" name="AutoShape 105"/>
          <p:cNvSpPr/>
          <p:nvPr/>
        </p:nvSpPr>
        <p:spPr>
          <a:xfrm rot="7604861">
            <a:off x="2100462" y="6399634"/>
            <a:ext cx="477483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6" name="AutoShape 106"/>
          <p:cNvSpPr/>
          <p:nvPr/>
        </p:nvSpPr>
        <p:spPr>
          <a:xfrm rot="3195138">
            <a:off x="1737635" y="6399338"/>
            <a:ext cx="477483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7" name="AutoShape 107"/>
          <p:cNvSpPr/>
          <p:nvPr/>
        </p:nvSpPr>
        <p:spPr>
          <a:xfrm rot="7604861">
            <a:off x="3620287" y="6399634"/>
            <a:ext cx="477483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08" name="AutoShape 108"/>
          <p:cNvSpPr/>
          <p:nvPr/>
        </p:nvSpPr>
        <p:spPr>
          <a:xfrm rot="3195138">
            <a:off x="3257462" y="6399338"/>
            <a:ext cx="477483" cy="0"/>
          </a:xfrm>
          <a:prstGeom prst="line">
            <a:avLst/>
          </a:prstGeom>
          <a:ln w="9525" cap="rnd">
            <a:solidFill>
              <a:srgbClr val="C2C2C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09" name="Group 109"/>
          <p:cNvGrpSpPr/>
          <p:nvPr/>
        </p:nvGrpSpPr>
        <p:grpSpPr>
          <a:xfrm>
            <a:off x="1455110" y="6522575"/>
            <a:ext cx="679537" cy="277032"/>
            <a:chOff x="0" y="0"/>
            <a:chExt cx="906049" cy="369375"/>
          </a:xfrm>
        </p:grpSpPr>
        <p:sp>
          <p:nvSpPr>
            <p:cNvPr id="110" name="Freeform 110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CFD9E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1" name="Group 111"/>
          <p:cNvGrpSpPr/>
          <p:nvPr/>
        </p:nvGrpSpPr>
        <p:grpSpPr>
          <a:xfrm>
            <a:off x="2180766" y="6522575"/>
            <a:ext cx="679537" cy="277032"/>
            <a:chOff x="0" y="0"/>
            <a:chExt cx="906049" cy="369375"/>
          </a:xfrm>
        </p:grpSpPr>
        <p:sp>
          <p:nvSpPr>
            <p:cNvPr id="112" name="Freeform 112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CFD9E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3" name="Group 113"/>
          <p:cNvGrpSpPr/>
          <p:nvPr/>
        </p:nvGrpSpPr>
        <p:grpSpPr>
          <a:xfrm>
            <a:off x="2974937" y="6522575"/>
            <a:ext cx="679537" cy="277032"/>
            <a:chOff x="0" y="0"/>
            <a:chExt cx="906049" cy="369375"/>
          </a:xfrm>
        </p:grpSpPr>
        <p:sp>
          <p:nvSpPr>
            <p:cNvPr id="114" name="Freeform 114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CFD9E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5" name="Group 115"/>
          <p:cNvGrpSpPr/>
          <p:nvPr/>
        </p:nvGrpSpPr>
        <p:grpSpPr>
          <a:xfrm>
            <a:off x="3700593" y="6522575"/>
            <a:ext cx="679537" cy="277032"/>
            <a:chOff x="0" y="0"/>
            <a:chExt cx="906049" cy="369375"/>
          </a:xfrm>
        </p:grpSpPr>
        <p:sp>
          <p:nvSpPr>
            <p:cNvPr id="116" name="Freeform 116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CFD9E0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7" name="Group 117"/>
          <p:cNvGrpSpPr/>
          <p:nvPr/>
        </p:nvGrpSpPr>
        <p:grpSpPr>
          <a:xfrm>
            <a:off x="3337762" y="5999366"/>
            <a:ext cx="679537" cy="277032"/>
            <a:chOff x="0" y="0"/>
            <a:chExt cx="906049" cy="369375"/>
          </a:xfrm>
        </p:grpSpPr>
        <p:sp>
          <p:nvSpPr>
            <p:cNvPr id="118" name="Freeform 118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869FB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19" name="Group 119"/>
          <p:cNvGrpSpPr/>
          <p:nvPr/>
        </p:nvGrpSpPr>
        <p:grpSpPr>
          <a:xfrm>
            <a:off x="1817937" y="5999366"/>
            <a:ext cx="679537" cy="277032"/>
            <a:chOff x="0" y="0"/>
            <a:chExt cx="906049" cy="369375"/>
          </a:xfrm>
        </p:grpSpPr>
        <p:sp>
          <p:nvSpPr>
            <p:cNvPr id="120" name="Freeform 120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869FB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1" name="Group 121"/>
          <p:cNvGrpSpPr/>
          <p:nvPr/>
        </p:nvGrpSpPr>
        <p:grpSpPr>
          <a:xfrm>
            <a:off x="2577849" y="5476160"/>
            <a:ext cx="679537" cy="277032"/>
            <a:chOff x="0" y="0"/>
            <a:chExt cx="906049" cy="369375"/>
          </a:xfrm>
        </p:grpSpPr>
        <p:sp>
          <p:nvSpPr>
            <p:cNvPr id="122" name="Freeform 122"/>
            <p:cNvSpPr/>
            <p:nvPr/>
          </p:nvSpPr>
          <p:spPr>
            <a:xfrm>
              <a:off x="0" y="0"/>
              <a:ext cx="905256" cy="368681"/>
            </a:xfrm>
            <a:custGeom>
              <a:avLst/>
              <a:gdLst/>
              <a:ahLst/>
              <a:cxnLst/>
              <a:rect l="l" t="t" r="r" b="b"/>
              <a:pathLst>
                <a:path w="905256" h="368681">
                  <a:moveTo>
                    <a:pt x="0" y="184277"/>
                  </a:moveTo>
                  <a:cubicBezTo>
                    <a:pt x="0" y="82042"/>
                    <a:pt x="86487" y="0"/>
                    <a:pt x="192024" y="0"/>
                  </a:cubicBez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lnTo>
                    <a:pt x="713232" y="12700"/>
                  </a:lnTo>
                  <a:lnTo>
                    <a:pt x="713232" y="0"/>
                  </a:lnTo>
                  <a:cubicBezTo>
                    <a:pt x="818769" y="0"/>
                    <a:pt x="905256" y="82042"/>
                    <a:pt x="905256" y="184277"/>
                  </a:cubicBezTo>
                  <a:cubicBezTo>
                    <a:pt x="905256" y="190119"/>
                    <a:pt x="901319" y="195199"/>
                    <a:pt x="895604" y="196596"/>
                  </a:cubicBezTo>
                  <a:lnTo>
                    <a:pt x="892556" y="184277"/>
                  </a:lnTo>
                  <a:lnTo>
                    <a:pt x="905256" y="184277"/>
                  </a:lnTo>
                  <a:cubicBezTo>
                    <a:pt x="905256" y="286639"/>
                    <a:pt x="818769" y="368554"/>
                    <a:pt x="713232" y="368554"/>
                  </a:cubicBezTo>
                  <a:lnTo>
                    <a:pt x="713232" y="355854"/>
                  </a:lnTo>
                  <a:lnTo>
                    <a:pt x="713232" y="368554"/>
                  </a:lnTo>
                  <a:lnTo>
                    <a:pt x="192024" y="368554"/>
                  </a:lnTo>
                  <a:lnTo>
                    <a:pt x="192024" y="355854"/>
                  </a:lnTo>
                  <a:lnTo>
                    <a:pt x="192024" y="368554"/>
                  </a:lnTo>
                  <a:cubicBezTo>
                    <a:pt x="86487" y="368681"/>
                    <a:pt x="0" y="286639"/>
                    <a:pt x="0" y="184277"/>
                  </a:cubicBezTo>
                  <a:lnTo>
                    <a:pt x="12700" y="184277"/>
                  </a:lnTo>
                  <a:lnTo>
                    <a:pt x="0" y="184277"/>
                  </a:lnTo>
                  <a:moveTo>
                    <a:pt x="25400" y="184277"/>
                  </a:moveTo>
                  <a:lnTo>
                    <a:pt x="12700" y="184277"/>
                  </a:lnTo>
                  <a:lnTo>
                    <a:pt x="25400" y="184277"/>
                  </a:lnTo>
                  <a:cubicBezTo>
                    <a:pt x="25400" y="271526"/>
                    <a:pt x="99441" y="343154"/>
                    <a:pt x="192024" y="343154"/>
                  </a:cubicBezTo>
                  <a:lnTo>
                    <a:pt x="713232" y="343154"/>
                  </a:lnTo>
                  <a:cubicBezTo>
                    <a:pt x="805815" y="343154"/>
                    <a:pt x="879856" y="271526"/>
                    <a:pt x="879856" y="184277"/>
                  </a:cubicBezTo>
                  <a:cubicBezTo>
                    <a:pt x="879856" y="178435"/>
                    <a:pt x="883793" y="173355"/>
                    <a:pt x="889508" y="171958"/>
                  </a:cubicBezTo>
                  <a:lnTo>
                    <a:pt x="892556" y="184277"/>
                  </a:lnTo>
                  <a:lnTo>
                    <a:pt x="879856" y="184277"/>
                  </a:lnTo>
                  <a:cubicBezTo>
                    <a:pt x="879856" y="97028"/>
                    <a:pt x="805815" y="25400"/>
                    <a:pt x="713232" y="25400"/>
                  </a:cubicBezTo>
                  <a:lnTo>
                    <a:pt x="192024" y="25400"/>
                  </a:lnTo>
                  <a:lnTo>
                    <a:pt x="192024" y="12700"/>
                  </a:lnTo>
                  <a:lnTo>
                    <a:pt x="192024" y="25400"/>
                  </a:lnTo>
                  <a:cubicBezTo>
                    <a:pt x="99441" y="25400"/>
                    <a:pt x="25400" y="97028"/>
                    <a:pt x="25400" y="184277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23" name="Group 123"/>
          <p:cNvGrpSpPr/>
          <p:nvPr/>
        </p:nvGrpSpPr>
        <p:grpSpPr>
          <a:xfrm>
            <a:off x="3863628" y="2523196"/>
            <a:ext cx="1190985" cy="86529"/>
            <a:chOff x="0" y="0"/>
            <a:chExt cx="1587980" cy="115373"/>
          </a:xfrm>
        </p:grpSpPr>
        <p:sp>
          <p:nvSpPr>
            <p:cNvPr id="124" name="Freeform 124"/>
            <p:cNvSpPr/>
            <p:nvPr/>
          </p:nvSpPr>
          <p:spPr>
            <a:xfrm>
              <a:off x="0" y="0"/>
              <a:ext cx="1605661" cy="133096"/>
            </a:xfrm>
            <a:custGeom>
              <a:avLst/>
              <a:gdLst/>
              <a:ahLst/>
              <a:cxnLst/>
              <a:rect l="l" t="t" r="r" b="b"/>
              <a:pathLst>
                <a:path w="1605661" h="133096">
                  <a:moveTo>
                    <a:pt x="12700" y="0"/>
                  </a:moveTo>
                  <a:lnTo>
                    <a:pt x="1592961" y="0"/>
                  </a:lnTo>
                  <a:cubicBezTo>
                    <a:pt x="1599946" y="0"/>
                    <a:pt x="1605661" y="5715"/>
                    <a:pt x="1605661" y="12700"/>
                  </a:cubicBezTo>
                  <a:lnTo>
                    <a:pt x="1605661" y="120396"/>
                  </a:lnTo>
                  <a:cubicBezTo>
                    <a:pt x="1605661" y="127381"/>
                    <a:pt x="1599946" y="133096"/>
                    <a:pt x="1592961" y="133096"/>
                  </a:cubicBezTo>
                  <a:lnTo>
                    <a:pt x="12700" y="133096"/>
                  </a:lnTo>
                  <a:cubicBezTo>
                    <a:pt x="5715" y="133096"/>
                    <a:pt x="0" y="127381"/>
                    <a:pt x="0" y="120396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396"/>
                  </a:lnTo>
                  <a:lnTo>
                    <a:pt x="12700" y="120396"/>
                  </a:lnTo>
                  <a:lnTo>
                    <a:pt x="12700" y="107696"/>
                  </a:lnTo>
                  <a:lnTo>
                    <a:pt x="1592961" y="107696"/>
                  </a:lnTo>
                  <a:lnTo>
                    <a:pt x="1592961" y="120396"/>
                  </a:lnTo>
                  <a:lnTo>
                    <a:pt x="1580261" y="120396"/>
                  </a:lnTo>
                  <a:lnTo>
                    <a:pt x="1580261" y="12700"/>
                  </a:lnTo>
                  <a:lnTo>
                    <a:pt x="1592961" y="12700"/>
                  </a:lnTo>
                  <a:lnTo>
                    <a:pt x="1592961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5" name="AutoShape 125"/>
          <p:cNvSpPr/>
          <p:nvPr/>
        </p:nvSpPr>
        <p:spPr>
          <a:xfrm rot="5311233">
            <a:off x="3758030" y="2497470"/>
            <a:ext cx="223272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6" name="Group 126"/>
          <p:cNvGrpSpPr/>
          <p:nvPr/>
        </p:nvGrpSpPr>
        <p:grpSpPr>
          <a:xfrm>
            <a:off x="3841706" y="2357036"/>
            <a:ext cx="55920" cy="55902"/>
            <a:chOff x="0" y="0"/>
            <a:chExt cx="74560" cy="74535"/>
          </a:xfrm>
        </p:grpSpPr>
        <p:sp>
          <p:nvSpPr>
            <p:cNvPr id="127" name="Freeform 127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28" name="AutoShape 128"/>
          <p:cNvSpPr/>
          <p:nvPr/>
        </p:nvSpPr>
        <p:spPr>
          <a:xfrm rot="5116220">
            <a:off x="6354921" y="2497421"/>
            <a:ext cx="237714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29" name="Group 129"/>
          <p:cNvGrpSpPr/>
          <p:nvPr/>
        </p:nvGrpSpPr>
        <p:grpSpPr>
          <a:xfrm>
            <a:off x="6445816" y="2357052"/>
            <a:ext cx="56178" cy="56178"/>
            <a:chOff x="0" y="0"/>
            <a:chExt cx="74904" cy="74904"/>
          </a:xfrm>
        </p:grpSpPr>
        <p:sp>
          <p:nvSpPr>
            <p:cNvPr id="130" name="Freeform 130"/>
            <p:cNvSpPr/>
            <p:nvPr/>
          </p:nvSpPr>
          <p:spPr>
            <a:xfrm>
              <a:off x="0" y="0"/>
              <a:ext cx="74930" cy="74930"/>
            </a:xfrm>
            <a:custGeom>
              <a:avLst/>
              <a:gdLst/>
              <a:ahLst/>
              <a:cxnLst/>
              <a:rect l="l" t="t" r="r" b="b"/>
              <a:pathLst>
                <a:path w="74930" h="74930">
                  <a:moveTo>
                    <a:pt x="0" y="37465"/>
                  </a:moveTo>
                  <a:cubicBezTo>
                    <a:pt x="0" y="16764"/>
                    <a:pt x="16764" y="0"/>
                    <a:pt x="37465" y="0"/>
                  </a:cubicBezTo>
                  <a:cubicBezTo>
                    <a:pt x="58166" y="0"/>
                    <a:pt x="74930" y="16764"/>
                    <a:pt x="74930" y="37465"/>
                  </a:cubicBezTo>
                  <a:cubicBezTo>
                    <a:pt x="74930" y="58166"/>
                    <a:pt x="58166" y="74930"/>
                    <a:pt x="37465" y="74930"/>
                  </a:cubicBezTo>
                  <a:cubicBezTo>
                    <a:pt x="16764" y="74930"/>
                    <a:pt x="0" y="58166"/>
                    <a:pt x="0" y="37465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1" name="AutoShape 131"/>
          <p:cNvSpPr/>
          <p:nvPr/>
        </p:nvSpPr>
        <p:spPr>
          <a:xfrm rot="5311232">
            <a:off x="1381236" y="2497487"/>
            <a:ext cx="223272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32" name="Group 132"/>
          <p:cNvGrpSpPr/>
          <p:nvPr/>
        </p:nvGrpSpPr>
        <p:grpSpPr>
          <a:xfrm>
            <a:off x="1464912" y="2357052"/>
            <a:ext cx="55921" cy="55902"/>
            <a:chOff x="0" y="0"/>
            <a:chExt cx="74561" cy="74535"/>
          </a:xfrm>
        </p:grpSpPr>
        <p:sp>
          <p:nvSpPr>
            <p:cNvPr id="133" name="Freeform 133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4" name="Group 134"/>
          <p:cNvGrpSpPr/>
          <p:nvPr/>
        </p:nvGrpSpPr>
        <p:grpSpPr>
          <a:xfrm>
            <a:off x="1486304" y="2516496"/>
            <a:ext cx="1204893" cy="100472"/>
            <a:chOff x="0" y="0"/>
            <a:chExt cx="1606524" cy="133963"/>
          </a:xfrm>
        </p:grpSpPr>
        <p:sp>
          <p:nvSpPr>
            <p:cNvPr id="135" name="Freeform 135"/>
            <p:cNvSpPr/>
            <p:nvPr/>
          </p:nvSpPr>
          <p:spPr>
            <a:xfrm>
              <a:off x="0" y="0"/>
              <a:ext cx="1605788" cy="133223"/>
            </a:xfrm>
            <a:custGeom>
              <a:avLst/>
              <a:gdLst/>
              <a:ahLst/>
              <a:cxnLst/>
              <a:rect l="l" t="t" r="r" b="b"/>
              <a:pathLst>
                <a:path w="1605788" h="133223">
                  <a:moveTo>
                    <a:pt x="12700" y="0"/>
                  </a:moveTo>
                  <a:lnTo>
                    <a:pt x="1593088" y="0"/>
                  </a:lnTo>
                  <a:cubicBezTo>
                    <a:pt x="1600073" y="0"/>
                    <a:pt x="1605788" y="5715"/>
                    <a:pt x="1605788" y="12700"/>
                  </a:cubicBezTo>
                  <a:lnTo>
                    <a:pt x="1605788" y="120523"/>
                  </a:lnTo>
                  <a:cubicBezTo>
                    <a:pt x="1605788" y="127508"/>
                    <a:pt x="1600073" y="133223"/>
                    <a:pt x="1593088" y="133223"/>
                  </a:cubicBezTo>
                  <a:lnTo>
                    <a:pt x="12700" y="133223"/>
                  </a:lnTo>
                  <a:cubicBezTo>
                    <a:pt x="5715" y="133223"/>
                    <a:pt x="0" y="127508"/>
                    <a:pt x="0" y="12052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523"/>
                  </a:lnTo>
                  <a:lnTo>
                    <a:pt x="12700" y="120523"/>
                  </a:lnTo>
                  <a:lnTo>
                    <a:pt x="12700" y="107823"/>
                  </a:lnTo>
                  <a:lnTo>
                    <a:pt x="1593088" y="107823"/>
                  </a:lnTo>
                  <a:lnTo>
                    <a:pt x="1593088" y="120523"/>
                  </a:lnTo>
                  <a:lnTo>
                    <a:pt x="1580388" y="120523"/>
                  </a:lnTo>
                  <a:lnTo>
                    <a:pt x="1580388" y="12700"/>
                  </a:lnTo>
                  <a:lnTo>
                    <a:pt x="1593088" y="12700"/>
                  </a:lnTo>
                  <a:lnTo>
                    <a:pt x="159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BAC8D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36" name="AutoShape 136"/>
          <p:cNvSpPr/>
          <p:nvPr/>
        </p:nvSpPr>
        <p:spPr>
          <a:xfrm rot="5311232">
            <a:off x="2572182" y="2635220"/>
            <a:ext cx="223272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37" name="Group 137"/>
          <p:cNvGrpSpPr/>
          <p:nvPr/>
        </p:nvGrpSpPr>
        <p:grpSpPr>
          <a:xfrm rot="-10800000">
            <a:off x="2655857" y="2719752"/>
            <a:ext cx="55921" cy="55902"/>
            <a:chOff x="0" y="0"/>
            <a:chExt cx="74561" cy="74535"/>
          </a:xfrm>
        </p:grpSpPr>
        <p:sp>
          <p:nvSpPr>
            <p:cNvPr id="138" name="Freeform 138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39" name="Group 139"/>
          <p:cNvGrpSpPr/>
          <p:nvPr/>
        </p:nvGrpSpPr>
        <p:grpSpPr>
          <a:xfrm>
            <a:off x="2671450" y="2516496"/>
            <a:ext cx="1204893" cy="100472"/>
            <a:chOff x="0" y="0"/>
            <a:chExt cx="1606524" cy="133963"/>
          </a:xfrm>
        </p:grpSpPr>
        <p:sp>
          <p:nvSpPr>
            <p:cNvPr id="140" name="Freeform 140"/>
            <p:cNvSpPr/>
            <p:nvPr/>
          </p:nvSpPr>
          <p:spPr>
            <a:xfrm>
              <a:off x="0" y="0"/>
              <a:ext cx="1605788" cy="133223"/>
            </a:xfrm>
            <a:custGeom>
              <a:avLst/>
              <a:gdLst/>
              <a:ahLst/>
              <a:cxnLst/>
              <a:rect l="l" t="t" r="r" b="b"/>
              <a:pathLst>
                <a:path w="1605788" h="133223">
                  <a:moveTo>
                    <a:pt x="12700" y="0"/>
                  </a:moveTo>
                  <a:lnTo>
                    <a:pt x="1593088" y="0"/>
                  </a:lnTo>
                  <a:cubicBezTo>
                    <a:pt x="1600073" y="0"/>
                    <a:pt x="1605788" y="5715"/>
                    <a:pt x="1605788" y="12700"/>
                  </a:cubicBezTo>
                  <a:lnTo>
                    <a:pt x="1605788" y="120523"/>
                  </a:lnTo>
                  <a:cubicBezTo>
                    <a:pt x="1605788" y="127508"/>
                    <a:pt x="1600073" y="133223"/>
                    <a:pt x="1593088" y="133223"/>
                  </a:cubicBezTo>
                  <a:lnTo>
                    <a:pt x="12700" y="133223"/>
                  </a:lnTo>
                  <a:cubicBezTo>
                    <a:pt x="5715" y="133223"/>
                    <a:pt x="0" y="127508"/>
                    <a:pt x="0" y="12052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523"/>
                  </a:lnTo>
                  <a:lnTo>
                    <a:pt x="12700" y="120523"/>
                  </a:lnTo>
                  <a:lnTo>
                    <a:pt x="12700" y="107823"/>
                  </a:lnTo>
                  <a:lnTo>
                    <a:pt x="1593088" y="107823"/>
                  </a:lnTo>
                  <a:lnTo>
                    <a:pt x="1593088" y="120523"/>
                  </a:lnTo>
                  <a:lnTo>
                    <a:pt x="1580388" y="120523"/>
                  </a:lnTo>
                  <a:lnTo>
                    <a:pt x="1580388" y="12700"/>
                  </a:lnTo>
                  <a:lnTo>
                    <a:pt x="1593088" y="12700"/>
                  </a:lnTo>
                  <a:lnTo>
                    <a:pt x="1593088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1" name="AutoShape 141"/>
          <p:cNvSpPr/>
          <p:nvPr/>
        </p:nvSpPr>
        <p:spPr>
          <a:xfrm rot="5311232">
            <a:off x="4938999" y="2635220"/>
            <a:ext cx="223272" cy="0"/>
          </a:xfrm>
          <a:prstGeom prst="line">
            <a:avLst/>
          </a:prstGeom>
          <a:ln w="9525" cap="rnd">
            <a:solidFill>
              <a:srgbClr val="667E9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grpSp>
        <p:nvGrpSpPr>
          <p:cNvPr id="142" name="Group 142"/>
          <p:cNvGrpSpPr/>
          <p:nvPr/>
        </p:nvGrpSpPr>
        <p:grpSpPr>
          <a:xfrm rot="-10800000">
            <a:off x="5022675" y="2719752"/>
            <a:ext cx="55921" cy="55902"/>
            <a:chOff x="0" y="0"/>
            <a:chExt cx="74561" cy="74535"/>
          </a:xfrm>
        </p:grpSpPr>
        <p:sp>
          <p:nvSpPr>
            <p:cNvPr id="143" name="Freeform 143"/>
            <p:cNvSpPr/>
            <p:nvPr/>
          </p:nvSpPr>
          <p:spPr>
            <a:xfrm>
              <a:off x="0" y="0"/>
              <a:ext cx="74549" cy="74549"/>
            </a:xfrm>
            <a:custGeom>
              <a:avLst/>
              <a:gdLst/>
              <a:ahLst/>
              <a:cxnLst/>
              <a:rect l="l" t="t" r="r" b="b"/>
              <a:pathLst>
                <a:path w="74549" h="74549">
                  <a:moveTo>
                    <a:pt x="0" y="37211"/>
                  </a:moveTo>
                  <a:cubicBezTo>
                    <a:pt x="0" y="16637"/>
                    <a:pt x="16637" y="0"/>
                    <a:pt x="37338" y="0"/>
                  </a:cubicBezTo>
                  <a:cubicBezTo>
                    <a:pt x="58039" y="0"/>
                    <a:pt x="74549" y="16637"/>
                    <a:pt x="74549" y="37211"/>
                  </a:cubicBezTo>
                  <a:cubicBezTo>
                    <a:pt x="74549" y="57785"/>
                    <a:pt x="57912" y="74549"/>
                    <a:pt x="37338" y="74549"/>
                  </a:cubicBezTo>
                  <a:cubicBezTo>
                    <a:pt x="16764" y="74549"/>
                    <a:pt x="0" y="57912"/>
                    <a:pt x="0" y="37211"/>
                  </a:cubicBezTo>
                  <a:close/>
                </a:path>
              </a:pathLst>
            </a:custGeom>
            <a:solidFill>
              <a:srgbClr val="667E92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44" name="Group 144"/>
          <p:cNvGrpSpPr/>
          <p:nvPr/>
        </p:nvGrpSpPr>
        <p:grpSpPr>
          <a:xfrm>
            <a:off x="5041741" y="2516496"/>
            <a:ext cx="1441334" cy="100472"/>
            <a:chOff x="0" y="0"/>
            <a:chExt cx="1921779" cy="133963"/>
          </a:xfrm>
        </p:grpSpPr>
        <p:sp>
          <p:nvSpPr>
            <p:cNvPr id="145" name="Freeform 145"/>
            <p:cNvSpPr/>
            <p:nvPr/>
          </p:nvSpPr>
          <p:spPr>
            <a:xfrm>
              <a:off x="0" y="0"/>
              <a:ext cx="1921002" cy="133223"/>
            </a:xfrm>
            <a:custGeom>
              <a:avLst/>
              <a:gdLst/>
              <a:ahLst/>
              <a:cxnLst/>
              <a:rect l="l" t="t" r="r" b="b"/>
              <a:pathLst>
                <a:path w="1921002" h="133223">
                  <a:moveTo>
                    <a:pt x="12700" y="0"/>
                  </a:moveTo>
                  <a:lnTo>
                    <a:pt x="1908302" y="0"/>
                  </a:lnTo>
                  <a:cubicBezTo>
                    <a:pt x="1915287" y="0"/>
                    <a:pt x="1921002" y="5715"/>
                    <a:pt x="1921002" y="12700"/>
                  </a:cubicBezTo>
                  <a:lnTo>
                    <a:pt x="1921002" y="120523"/>
                  </a:lnTo>
                  <a:cubicBezTo>
                    <a:pt x="1921002" y="127508"/>
                    <a:pt x="1915287" y="133223"/>
                    <a:pt x="1908302" y="133223"/>
                  </a:cubicBezTo>
                  <a:lnTo>
                    <a:pt x="12700" y="133223"/>
                  </a:lnTo>
                  <a:cubicBezTo>
                    <a:pt x="5715" y="133223"/>
                    <a:pt x="0" y="127508"/>
                    <a:pt x="0" y="120523"/>
                  </a:cubicBezTo>
                  <a:lnTo>
                    <a:pt x="0" y="12700"/>
                  </a:lnTo>
                  <a:cubicBezTo>
                    <a:pt x="0" y="5715"/>
                    <a:pt x="5715" y="0"/>
                    <a:pt x="12700" y="0"/>
                  </a:cubicBezTo>
                  <a:moveTo>
                    <a:pt x="12700" y="25400"/>
                  </a:moveTo>
                  <a:lnTo>
                    <a:pt x="12700" y="12700"/>
                  </a:lnTo>
                  <a:lnTo>
                    <a:pt x="25400" y="12700"/>
                  </a:lnTo>
                  <a:lnTo>
                    <a:pt x="25400" y="120523"/>
                  </a:lnTo>
                  <a:lnTo>
                    <a:pt x="12700" y="120523"/>
                  </a:lnTo>
                  <a:lnTo>
                    <a:pt x="12700" y="107823"/>
                  </a:lnTo>
                  <a:lnTo>
                    <a:pt x="1908302" y="107823"/>
                  </a:lnTo>
                  <a:lnTo>
                    <a:pt x="1908302" y="120523"/>
                  </a:lnTo>
                  <a:lnTo>
                    <a:pt x="1895602" y="120523"/>
                  </a:lnTo>
                  <a:lnTo>
                    <a:pt x="1895602" y="12700"/>
                  </a:lnTo>
                  <a:lnTo>
                    <a:pt x="1908302" y="12700"/>
                  </a:lnTo>
                  <a:lnTo>
                    <a:pt x="1908302" y="25400"/>
                  </a:lnTo>
                  <a:lnTo>
                    <a:pt x="12700" y="25400"/>
                  </a:lnTo>
                  <a:close/>
                </a:path>
              </a:pathLst>
            </a:custGeom>
            <a:solidFill>
              <a:srgbClr val="869FB2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46" name="Freeform 146"/>
          <p:cNvSpPr/>
          <p:nvPr/>
        </p:nvSpPr>
        <p:spPr>
          <a:xfrm>
            <a:off x="7050934" y="7750300"/>
            <a:ext cx="3135556" cy="983354"/>
          </a:xfrm>
          <a:custGeom>
            <a:avLst/>
            <a:gdLst/>
            <a:ahLst/>
            <a:cxnLst/>
            <a:rect l="l" t="t" r="r" b="b"/>
            <a:pathLst>
              <a:path w="3135556" h="983354">
                <a:moveTo>
                  <a:pt x="0" y="0"/>
                </a:moveTo>
                <a:lnTo>
                  <a:pt x="3135556" y="0"/>
                </a:lnTo>
                <a:lnTo>
                  <a:pt x="3135556" y="983354"/>
                </a:lnTo>
                <a:lnTo>
                  <a:pt x="0" y="98335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7" name="Freeform 147"/>
          <p:cNvSpPr/>
          <p:nvPr/>
        </p:nvSpPr>
        <p:spPr>
          <a:xfrm>
            <a:off x="6967583" y="6706553"/>
            <a:ext cx="3243066" cy="701650"/>
          </a:xfrm>
          <a:custGeom>
            <a:avLst/>
            <a:gdLst/>
            <a:ahLst/>
            <a:cxnLst/>
            <a:rect l="l" t="t" r="r" b="b"/>
            <a:pathLst>
              <a:path w="3243066" h="701650">
                <a:moveTo>
                  <a:pt x="0" y="0"/>
                </a:moveTo>
                <a:lnTo>
                  <a:pt x="3243066" y="0"/>
                </a:lnTo>
                <a:lnTo>
                  <a:pt x="3243066" y="701650"/>
                </a:lnTo>
                <a:lnTo>
                  <a:pt x="0" y="70165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8" name="Freeform 148"/>
          <p:cNvSpPr/>
          <p:nvPr/>
        </p:nvSpPr>
        <p:spPr>
          <a:xfrm>
            <a:off x="1528576" y="7273380"/>
            <a:ext cx="2591764" cy="1312775"/>
          </a:xfrm>
          <a:custGeom>
            <a:avLst/>
            <a:gdLst/>
            <a:ahLst/>
            <a:cxnLst/>
            <a:rect l="l" t="t" r="r" b="b"/>
            <a:pathLst>
              <a:path w="2591764" h="1312775">
                <a:moveTo>
                  <a:pt x="0" y="0"/>
                </a:moveTo>
                <a:lnTo>
                  <a:pt x="2591764" y="0"/>
                </a:lnTo>
                <a:lnTo>
                  <a:pt x="2591764" y="1312774"/>
                </a:lnTo>
                <a:lnTo>
                  <a:pt x="0" y="13127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9" name="Freeform 149"/>
          <p:cNvSpPr/>
          <p:nvPr/>
        </p:nvSpPr>
        <p:spPr>
          <a:xfrm>
            <a:off x="10703950" y="8127026"/>
            <a:ext cx="2829832" cy="328128"/>
          </a:xfrm>
          <a:custGeom>
            <a:avLst/>
            <a:gdLst/>
            <a:ahLst/>
            <a:cxnLst/>
            <a:rect l="l" t="t" r="r" b="b"/>
            <a:pathLst>
              <a:path w="2829832" h="328128">
                <a:moveTo>
                  <a:pt x="0" y="0"/>
                </a:moveTo>
                <a:lnTo>
                  <a:pt x="2829832" y="0"/>
                </a:lnTo>
                <a:lnTo>
                  <a:pt x="2829832" y="328128"/>
                </a:lnTo>
                <a:lnTo>
                  <a:pt x="0" y="32812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0" name="AutoShape 150"/>
          <p:cNvSpPr/>
          <p:nvPr/>
        </p:nvSpPr>
        <p:spPr>
          <a:xfrm rot="5586">
            <a:off x="10697348" y="6078035"/>
            <a:ext cx="2843037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grpSp>
        <p:nvGrpSpPr>
          <p:cNvPr id="151" name="Group 151"/>
          <p:cNvGrpSpPr/>
          <p:nvPr/>
        </p:nvGrpSpPr>
        <p:grpSpPr>
          <a:xfrm rot="-10800000">
            <a:off x="11175319" y="6053260"/>
            <a:ext cx="49615" cy="49616"/>
            <a:chOff x="0" y="0"/>
            <a:chExt cx="66154" cy="66155"/>
          </a:xfrm>
        </p:grpSpPr>
        <p:sp>
          <p:nvSpPr>
            <p:cNvPr id="152" name="Freeform 152"/>
            <p:cNvSpPr/>
            <p:nvPr/>
          </p:nvSpPr>
          <p:spPr>
            <a:xfrm>
              <a:off x="0" y="0"/>
              <a:ext cx="66167" cy="66040"/>
            </a:xfrm>
            <a:custGeom>
              <a:avLst/>
              <a:gdLst/>
              <a:ahLst/>
              <a:cxnLst/>
              <a:rect l="l" t="t" r="r" b="b"/>
              <a:pathLst>
                <a:path w="66167" h="66040">
                  <a:moveTo>
                    <a:pt x="66167" y="33020"/>
                  </a:moveTo>
                  <a:cubicBezTo>
                    <a:pt x="66167" y="14859"/>
                    <a:pt x="51308" y="0"/>
                    <a:pt x="33020" y="0"/>
                  </a:cubicBezTo>
                  <a:cubicBezTo>
                    <a:pt x="14732" y="0"/>
                    <a:pt x="0" y="14859"/>
                    <a:pt x="0" y="33020"/>
                  </a:cubicBezTo>
                  <a:cubicBezTo>
                    <a:pt x="0" y="51181"/>
                    <a:pt x="14859" y="66040"/>
                    <a:pt x="33020" y="66040"/>
                  </a:cubicBezTo>
                  <a:cubicBezTo>
                    <a:pt x="51181" y="66040"/>
                    <a:pt x="66040" y="51181"/>
                    <a:pt x="66040" y="33020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3" name="Group 153"/>
          <p:cNvGrpSpPr/>
          <p:nvPr/>
        </p:nvGrpSpPr>
        <p:grpSpPr>
          <a:xfrm rot="-10800000">
            <a:off x="11648120" y="6053260"/>
            <a:ext cx="49615" cy="49616"/>
            <a:chOff x="0" y="0"/>
            <a:chExt cx="66154" cy="66155"/>
          </a:xfrm>
        </p:grpSpPr>
        <p:sp>
          <p:nvSpPr>
            <p:cNvPr id="154" name="Freeform 154"/>
            <p:cNvSpPr/>
            <p:nvPr/>
          </p:nvSpPr>
          <p:spPr>
            <a:xfrm>
              <a:off x="0" y="0"/>
              <a:ext cx="66167" cy="66040"/>
            </a:xfrm>
            <a:custGeom>
              <a:avLst/>
              <a:gdLst/>
              <a:ahLst/>
              <a:cxnLst/>
              <a:rect l="l" t="t" r="r" b="b"/>
              <a:pathLst>
                <a:path w="66167" h="66040">
                  <a:moveTo>
                    <a:pt x="66167" y="33020"/>
                  </a:moveTo>
                  <a:cubicBezTo>
                    <a:pt x="66167" y="14859"/>
                    <a:pt x="51308" y="0"/>
                    <a:pt x="33020" y="0"/>
                  </a:cubicBezTo>
                  <a:cubicBezTo>
                    <a:pt x="14732" y="0"/>
                    <a:pt x="0" y="14859"/>
                    <a:pt x="0" y="33020"/>
                  </a:cubicBezTo>
                  <a:cubicBezTo>
                    <a:pt x="0" y="51181"/>
                    <a:pt x="14859" y="66040"/>
                    <a:pt x="33020" y="66040"/>
                  </a:cubicBezTo>
                  <a:cubicBezTo>
                    <a:pt x="51181" y="66040"/>
                    <a:pt x="66040" y="51181"/>
                    <a:pt x="66040" y="33020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5" name="Group 155"/>
          <p:cNvGrpSpPr/>
          <p:nvPr/>
        </p:nvGrpSpPr>
        <p:grpSpPr>
          <a:xfrm rot="-10800000">
            <a:off x="12067939" y="6053260"/>
            <a:ext cx="49615" cy="49616"/>
            <a:chOff x="0" y="0"/>
            <a:chExt cx="66154" cy="66155"/>
          </a:xfrm>
        </p:grpSpPr>
        <p:sp>
          <p:nvSpPr>
            <p:cNvPr id="156" name="Freeform 156"/>
            <p:cNvSpPr/>
            <p:nvPr/>
          </p:nvSpPr>
          <p:spPr>
            <a:xfrm>
              <a:off x="0" y="0"/>
              <a:ext cx="66167" cy="66040"/>
            </a:xfrm>
            <a:custGeom>
              <a:avLst/>
              <a:gdLst/>
              <a:ahLst/>
              <a:cxnLst/>
              <a:rect l="l" t="t" r="r" b="b"/>
              <a:pathLst>
                <a:path w="66167" h="66040">
                  <a:moveTo>
                    <a:pt x="66167" y="33020"/>
                  </a:moveTo>
                  <a:cubicBezTo>
                    <a:pt x="66167" y="14859"/>
                    <a:pt x="51308" y="0"/>
                    <a:pt x="33020" y="0"/>
                  </a:cubicBezTo>
                  <a:cubicBezTo>
                    <a:pt x="14732" y="0"/>
                    <a:pt x="0" y="14859"/>
                    <a:pt x="0" y="33020"/>
                  </a:cubicBezTo>
                  <a:cubicBezTo>
                    <a:pt x="0" y="51181"/>
                    <a:pt x="14859" y="66040"/>
                    <a:pt x="33020" y="66040"/>
                  </a:cubicBezTo>
                  <a:cubicBezTo>
                    <a:pt x="51181" y="66040"/>
                    <a:pt x="66040" y="51181"/>
                    <a:pt x="66040" y="33020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7" name="Group 157"/>
          <p:cNvGrpSpPr/>
          <p:nvPr/>
        </p:nvGrpSpPr>
        <p:grpSpPr>
          <a:xfrm rot="-10800000">
            <a:off x="12546831" y="6053260"/>
            <a:ext cx="49615" cy="49616"/>
            <a:chOff x="0" y="0"/>
            <a:chExt cx="66154" cy="66155"/>
          </a:xfrm>
        </p:grpSpPr>
        <p:sp>
          <p:nvSpPr>
            <p:cNvPr id="158" name="Freeform 158"/>
            <p:cNvSpPr/>
            <p:nvPr/>
          </p:nvSpPr>
          <p:spPr>
            <a:xfrm>
              <a:off x="0" y="0"/>
              <a:ext cx="66167" cy="66040"/>
            </a:xfrm>
            <a:custGeom>
              <a:avLst/>
              <a:gdLst/>
              <a:ahLst/>
              <a:cxnLst/>
              <a:rect l="l" t="t" r="r" b="b"/>
              <a:pathLst>
                <a:path w="66167" h="66040">
                  <a:moveTo>
                    <a:pt x="66167" y="33020"/>
                  </a:moveTo>
                  <a:cubicBezTo>
                    <a:pt x="66167" y="14859"/>
                    <a:pt x="51308" y="0"/>
                    <a:pt x="33020" y="0"/>
                  </a:cubicBezTo>
                  <a:cubicBezTo>
                    <a:pt x="14732" y="0"/>
                    <a:pt x="0" y="14859"/>
                    <a:pt x="0" y="33020"/>
                  </a:cubicBezTo>
                  <a:cubicBezTo>
                    <a:pt x="0" y="51181"/>
                    <a:pt x="14859" y="66040"/>
                    <a:pt x="33020" y="66040"/>
                  </a:cubicBezTo>
                  <a:cubicBezTo>
                    <a:pt x="51181" y="66040"/>
                    <a:pt x="66040" y="51181"/>
                    <a:pt x="66040" y="33020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159" name="Group 159"/>
          <p:cNvGrpSpPr/>
          <p:nvPr/>
        </p:nvGrpSpPr>
        <p:grpSpPr>
          <a:xfrm rot="-10800000">
            <a:off x="13037975" y="6053260"/>
            <a:ext cx="49615" cy="49616"/>
            <a:chOff x="0" y="0"/>
            <a:chExt cx="66154" cy="66155"/>
          </a:xfrm>
        </p:grpSpPr>
        <p:sp>
          <p:nvSpPr>
            <p:cNvPr id="160" name="Freeform 160"/>
            <p:cNvSpPr/>
            <p:nvPr/>
          </p:nvSpPr>
          <p:spPr>
            <a:xfrm>
              <a:off x="0" y="0"/>
              <a:ext cx="66167" cy="66040"/>
            </a:xfrm>
            <a:custGeom>
              <a:avLst/>
              <a:gdLst/>
              <a:ahLst/>
              <a:cxnLst/>
              <a:rect l="l" t="t" r="r" b="b"/>
              <a:pathLst>
                <a:path w="66167" h="66040">
                  <a:moveTo>
                    <a:pt x="66167" y="33020"/>
                  </a:moveTo>
                  <a:cubicBezTo>
                    <a:pt x="66167" y="14859"/>
                    <a:pt x="51308" y="0"/>
                    <a:pt x="33020" y="0"/>
                  </a:cubicBezTo>
                  <a:cubicBezTo>
                    <a:pt x="14732" y="0"/>
                    <a:pt x="0" y="14859"/>
                    <a:pt x="0" y="33020"/>
                  </a:cubicBezTo>
                  <a:cubicBezTo>
                    <a:pt x="0" y="51181"/>
                    <a:pt x="14859" y="66040"/>
                    <a:pt x="33020" y="66040"/>
                  </a:cubicBezTo>
                  <a:cubicBezTo>
                    <a:pt x="51181" y="66040"/>
                    <a:pt x="66040" y="51181"/>
                    <a:pt x="66040" y="33020"/>
                  </a:cubicBezTo>
                  <a:close/>
                </a:path>
              </a:pathLst>
            </a:custGeom>
            <a:solidFill>
              <a:srgbClr val="5F7D95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61" name="AutoShape 161"/>
          <p:cNvSpPr/>
          <p:nvPr/>
        </p:nvSpPr>
        <p:spPr>
          <a:xfrm rot="68262">
            <a:off x="11644220" y="7055862"/>
            <a:ext cx="959439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62" name="AutoShape 162"/>
          <p:cNvSpPr/>
          <p:nvPr/>
        </p:nvSpPr>
        <p:spPr>
          <a:xfrm rot="54224">
            <a:off x="12100516" y="7569420"/>
            <a:ext cx="1207800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63" name="AutoShape 163"/>
          <p:cNvSpPr/>
          <p:nvPr/>
        </p:nvSpPr>
        <p:spPr>
          <a:xfrm rot="5008724">
            <a:off x="13431566" y="7287180"/>
            <a:ext cx="167735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4" name="AutoShape 164"/>
          <p:cNvSpPr/>
          <p:nvPr/>
        </p:nvSpPr>
        <p:spPr>
          <a:xfrm rot="23318">
            <a:off x="10715547" y="7287042"/>
            <a:ext cx="2808515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5" name="AutoShape 165"/>
          <p:cNvSpPr/>
          <p:nvPr/>
        </p:nvSpPr>
        <p:spPr>
          <a:xfrm rot="5010116">
            <a:off x="11102514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6" name="AutoShape 166"/>
          <p:cNvSpPr/>
          <p:nvPr/>
        </p:nvSpPr>
        <p:spPr>
          <a:xfrm rot="5010116">
            <a:off x="10641432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7" name="AutoShape 167"/>
          <p:cNvSpPr/>
          <p:nvPr/>
        </p:nvSpPr>
        <p:spPr>
          <a:xfrm rot="5010116">
            <a:off x="11568040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8" name="AutoShape 168"/>
          <p:cNvSpPr/>
          <p:nvPr/>
        </p:nvSpPr>
        <p:spPr>
          <a:xfrm rot="5010116">
            <a:off x="12030066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69" name="AutoShape 169"/>
          <p:cNvSpPr/>
          <p:nvPr/>
        </p:nvSpPr>
        <p:spPr>
          <a:xfrm rot="5010116">
            <a:off x="12497930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0" name="AutoShape 170"/>
          <p:cNvSpPr/>
          <p:nvPr/>
        </p:nvSpPr>
        <p:spPr>
          <a:xfrm rot="5010116">
            <a:off x="12964630" y="7287128"/>
            <a:ext cx="168331" cy="0"/>
          </a:xfrm>
          <a:prstGeom prst="line">
            <a:avLst/>
          </a:prstGeom>
          <a:ln w="9525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1" name="AutoShape 171"/>
          <p:cNvSpPr/>
          <p:nvPr/>
        </p:nvSpPr>
        <p:spPr>
          <a:xfrm rot="68476">
            <a:off x="10712676" y="6799388"/>
            <a:ext cx="956440" cy="0"/>
          </a:xfrm>
          <a:prstGeom prst="line">
            <a:avLst/>
          </a:prstGeom>
          <a:ln w="9525" cap="rnd">
            <a:solidFill>
              <a:srgbClr val="435D74"/>
            </a:solidFill>
            <a:prstDash val="solid"/>
            <a:headEnd type="oval" w="lg" len="lg"/>
            <a:tailEnd type="oval" w="lg" len="lg"/>
          </a:ln>
        </p:spPr>
        <p:txBody>
          <a:bodyPr/>
          <a:lstStyle/>
          <a:p>
            <a:endParaRPr lang="en-IN"/>
          </a:p>
        </p:txBody>
      </p:sp>
      <p:sp>
        <p:nvSpPr>
          <p:cNvPr id="172" name="AutoShape 172"/>
          <p:cNvSpPr/>
          <p:nvPr/>
        </p:nvSpPr>
        <p:spPr>
          <a:xfrm rot="8099999">
            <a:off x="5825268" y="3921167"/>
            <a:ext cx="537581" cy="0"/>
          </a:xfrm>
          <a:prstGeom prst="line">
            <a:avLst/>
          </a:prstGeom>
          <a:ln w="9525" cap="rnd">
            <a:solidFill>
              <a:srgbClr val="869F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3" name="Freeform 173"/>
          <p:cNvSpPr/>
          <p:nvPr/>
        </p:nvSpPr>
        <p:spPr>
          <a:xfrm>
            <a:off x="6259029" y="4011434"/>
            <a:ext cx="179916" cy="168423"/>
          </a:xfrm>
          <a:custGeom>
            <a:avLst/>
            <a:gdLst/>
            <a:ahLst/>
            <a:cxnLst/>
            <a:rect l="l" t="t" r="r" b="b"/>
            <a:pathLst>
              <a:path w="179916" h="168423">
                <a:moveTo>
                  <a:pt x="0" y="0"/>
                </a:moveTo>
                <a:lnTo>
                  <a:pt x="179915" y="0"/>
                </a:lnTo>
                <a:lnTo>
                  <a:pt x="179915" y="168422"/>
                </a:lnTo>
                <a:lnTo>
                  <a:pt x="0" y="16842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4" name="AutoShape 174"/>
          <p:cNvSpPr/>
          <p:nvPr/>
        </p:nvSpPr>
        <p:spPr>
          <a:xfrm rot="89383">
            <a:off x="5482033" y="3740772"/>
            <a:ext cx="801424" cy="0"/>
          </a:xfrm>
          <a:prstGeom prst="line">
            <a:avLst/>
          </a:prstGeom>
          <a:ln w="9525" cap="rnd">
            <a:solidFill>
              <a:srgbClr val="869F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5" name="Freeform 175"/>
          <p:cNvSpPr/>
          <p:nvPr/>
        </p:nvSpPr>
        <p:spPr>
          <a:xfrm>
            <a:off x="6247793" y="3657270"/>
            <a:ext cx="179916" cy="168532"/>
          </a:xfrm>
          <a:custGeom>
            <a:avLst/>
            <a:gdLst/>
            <a:ahLst/>
            <a:cxnLst/>
            <a:rect l="l" t="t" r="r" b="b"/>
            <a:pathLst>
              <a:path w="179916" h="168532">
                <a:moveTo>
                  <a:pt x="0" y="0"/>
                </a:moveTo>
                <a:lnTo>
                  <a:pt x="179916" y="0"/>
                </a:lnTo>
                <a:lnTo>
                  <a:pt x="179916" y="168532"/>
                </a:lnTo>
                <a:lnTo>
                  <a:pt x="0" y="16853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6" name="AutoShape 176"/>
          <p:cNvSpPr/>
          <p:nvPr/>
        </p:nvSpPr>
        <p:spPr>
          <a:xfrm rot="89383">
            <a:off x="5471657" y="4860966"/>
            <a:ext cx="801424" cy="0"/>
          </a:xfrm>
          <a:prstGeom prst="line">
            <a:avLst/>
          </a:prstGeom>
          <a:ln w="9525" cap="rnd">
            <a:solidFill>
              <a:srgbClr val="869F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7" name="Freeform 177"/>
          <p:cNvSpPr/>
          <p:nvPr/>
        </p:nvSpPr>
        <p:spPr>
          <a:xfrm>
            <a:off x="6238087" y="4776102"/>
            <a:ext cx="179916" cy="168851"/>
          </a:xfrm>
          <a:custGeom>
            <a:avLst/>
            <a:gdLst/>
            <a:ahLst/>
            <a:cxnLst/>
            <a:rect l="l" t="t" r="r" b="b"/>
            <a:pathLst>
              <a:path w="179916" h="168851">
                <a:moveTo>
                  <a:pt x="0" y="0"/>
                </a:moveTo>
                <a:lnTo>
                  <a:pt x="179915" y="0"/>
                </a:lnTo>
                <a:lnTo>
                  <a:pt x="179915" y="168850"/>
                </a:lnTo>
                <a:lnTo>
                  <a:pt x="0" y="16885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78" name="AutoShape 178"/>
          <p:cNvSpPr/>
          <p:nvPr/>
        </p:nvSpPr>
        <p:spPr>
          <a:xfrm rot="8219769">
            <a:off x="5814488" y="4669019"/>
            <a:ext cx="589012" cy="0"/>
          </a:xfrm>
          <a:prstGeom prst="line">
            <a:avLst/>
          </a:prstGeom>
          <a:ln w="9525" cap="rnd">
            <a:solidFill>
              <a:srgbClr val="869F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79" name="Freeform 179"/>
          <p:cNvSpPr/>
          <p:nvPr/>
        </p:nvSpPr>
        <p:spPr>
          <a:xfrm>
            <a:off x="6288863" y="4390289"/>
            <a:ext cx="179916" cy="168519"/>
          </a:xfrm>
          <a:custGeom>
            <a:avLst/>
            <a:gdLst/>
            <a:ahLst/>
            <a:cxnLst/>
            <a:rect l="l" t="t" r="r" b="b"/>
            <a:pathLst>
              <a:path w="179916" h="168519">
                <a:moveTo>
                  <a:pt x="0" y="0"/>
                </a:moveTo>
                <a:lnTo>
                  <a:pt x="179915" y="0"/>
                </a:lnTo>
                <a:lnTo>
                  <a:pt x="179915" y="168519"/>
                </a:lnTo>
                <a:lnTo>
                  <a:pt x="0" y="1685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180" name="Group 180"/>
          <p:cNvGrpSpPr/>
          <p:nvPr/>
        </p:nvGrpSpPr>
        <p:grpSpPr>
          <a:xfrm>
            <a:off x="4084628" y="4170605"/>
            <a:ext cx="297716" cy="298173"/>
            <a:chOff x="0" y="0"/>
            <a:chExt cx="396955" cy="397564"/>
          </a:xfrm>
        </p:grpSpPr>
        <p:sp>
          <p:nvSpPr>
            <p:cNvPr id="181" name="Freeform 181"/>
            <p:cNvSpPr/>
            <p:nvPr/>
          </p:nvSpPr>
          <p:spPr>
            <a:xfrm>
              <a:off x="0" y="0"/>
              <a:ext cx="396240" cy="396875"/>
            </a:xfrm>
            <a:custGeom>
              <a:avLst/>
              <a:gdLst/>
              <a:ahLst/>
              <a:cxnLst/>
              <a:rect l="l" t="t" r="r" b="b"/>
              <a:pathLst>
                <a:path w="396240" h="396875">
                  <a:moveTo>
                    <a:pt x="198120" y="25400"/>
                  </a:moveTo>
                  <a:cubicBezTo>
                    <a:pt x="102870" y="25400"/>
                    <a:pt x="25400" y="102870"/>
                    <a:pt x="25400" y="198120"/>
                  </a:cubicBezTo>
                  <a:lnTo>
                    <a:pt x="12700" y="198120"/>
                  </a:lnTo>
                  <a:lnTo>
                    <a:pt x="25400" y="198120"/>
                  </a:lnTo>
                  <a:cubicBezTo>
                    <a:pt x="25400" y="294005"/>
                    <a:pt x="102870" y="371475"/>
                    <a:pt x="198120" y="371475"/>
                  </a:cubicBezTo>
                  <a:lnTo>
                    <a:pt x="198120" y="384175"/>
                  </a:lnTo>
                  <a:lnTo>
                    <a:pt x="198120" y="371475"/>
                  </a:lnTo>
                  <a:cubicBezTo>
                    <a:pt x="293370" y="371475"/>
                    <a:pt x="370840" y="294005"/>
                    <a:pt x="370840" y="198120"/>
                  </a:cubicBezTo>
                  <a:lnTo>
                    <a:pt x="383540" y="198120"/>
                  </a:lnTo>
                  <a:lnTo>
                    <a:pt x="370840" y="198120"/>
                  </a:lnTo>
                  <a:cubicBezTo>
                    <a:pt x="370840" y="102870"/>
                    <a:pt x="293370" y="25400"/>
                    <a:pt x="198120" y="25400"/>
                  </a:cubicBezTo>
                  <a:lnTo>
                    <a:pt x="198120" y="12700"/>
                  </a:lnTo>
                  <a:lnTo>
                    <a:pt x="198120" y="25400"/>
                  </a:lnTo>
                  <a:moveTo>
                    <a:pt x="198120" y="0"/>
                  </a:moveTo>
                  <a:cubicBezTo>
                    <a:pt x="307340" y="0"/>
                    <a:pt x="396240" y="88900"/>
                    <a:pt x="396240" y="198120"/>
                  </a:cubicBezTo>
                  <a:cubicBezTo>
                    <a:pt x="396240" y="307975"/>
                    <a:pt x="307467" y="396875"/>
                    <a:pt x="198120" y="396875"/>
                  </a:cubicBezTo>
                  <a:cubicBezTo>
                    <a:pt x="88773" y="396875"/>
                    <a:pt x="0" y="307975"/>
                    <a:pt x="0" y="198120"/>
                  </a:cubicBezTo>
                  <a:cubicBezTo>
                    <a:pt x="0" y="88900"/>
                    <a:pt x="88773" y="0"/>
                    <a:pt x="198120" y="0"/>
                  </a:cubicBezTo>
                  <a:close/>
                </a:path>
              </a:pathLst>
            </a:custGeom>
            <a:solidFill>
              <a:srgbClr val="869FB1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182" name="AutoShape 182"/>
          <p:cNvSpPr/>
          <p:nvPr/>
        </p:nvSpPr>
        <p:spPr>
          <a:xfrm rot="8884975">
            <a:off x="4265108" y="4031951"/>
            <a:ext cx="1135856" cy="0"/>
          </a:xfrm>
          <a:prstGeom prst="line">
            <a:avLst/>
          </a:prstGeom>
          <a:ln w="9525" cap="rnd">
            <a:solidFill>
              <a:srgbClr val="BAC8D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3" name="Freeform 183"/>
          <p:cNvSpPr/>
          <p:nvPr/>
        </p:nvSpPr>
        <p:spPr>
          <a:xfrm>
            <a:off x="5283409" y="3627140"/>
            <a:ext cx="232114" cy="225576"/>
          </a:xfrm>
          <a:custGeom>
            <a:avLst/>
            <a:gdLst/>
            <a:ahLst/>
            <a:cxnLst/>
            <a:rect l="l" t="t" r="r" b="b"/>
            <a:pathLst>
              <a:path w="232114" h="225576">
                <a:moveTo>
                  <a:pt x="0" y="0"/>
                </a:moveTo>
                <a:lnTo>
                  <a:pt x="232114" y="0"/>
                </a:lnTo>
                <a:lnTo>
                  <a:pt x="232114" y="225576"/>
                </a:lnTo>
                <a:lnTo>
                  <a:pt x="0" y="22557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4" name="AutoShape 184"/>
          <p:cNvSpPr/>
          <p:nvPr/>
        </p:nvSpPr>
        <p:spPr>
          <a:xfrm rot="1821149">
            <a:off x="4277111" y="4591475"/>
            <a:ext cx="1106541" cy="0"/>
          </a:xfrm>
          <a:prstGeom prst="line">
            <a:avLst/>
          </a:prstGeom>
          <a:ln w="9525" cap="rnd">
            <a:solidFill>
              <a:srgbClr val="BAC8D3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85" name="Freeform 185"/>
          <p:cNvSpPr/>
          <p:nvPr/>
        </p:nvSpPr>
        <p:spPr>
          <a:xfrm>
            <a:off x="5274030" y="4745218"/>
            <a:ext cx="232128" cy="225576"/>
          </a:xfrm>
          <a:custGeom>
            <a:avLst/>
            <a:gdLst/>
            <a:ahLst/>
            <a:cxnLst/>
            <a:rect l="l" t="t" r="r" b="b"/>
            <a:pathLst>
              <a:path w="232128" h="225576">
                <a:moveTo>
                  <a:pt x="0" y="0"/>
                </a:moveTo>
                <a:lnTo>
                  <a:pt x="232128" y="0"/>
                </a:lnTo>
                <a:lnTo>
                  <a:pt x="232128" y="225576"/>
                </a:lnTo>
                <a:lnTo>
                  <a:pt x="0" y="225576"/>
                </a:lnTo>
                <a:lnTo>
                  <a:pt x="0" y="0"/>
                </a:lnTo>
                <a:close/>
              </a:path>
            </a:pathLst>
          </a:custGeom>
          <a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6" name="Freeform 186"/>
          <p:cNvSpPr/>
          <p:nvPr/>
        </p:nvSpPr>
        <p:spPr>
          <a:xfrm>
            <a:off x="1455124" y="3522366"/>
            <a:ext cx="1944903" cy="1639717"/>
          </a:xfrm>
          <a:custGeom>
            <a:avLst/>
            <a:gdLst/>
            <a:ahLst/>
            <a:cxnLst/>
            <a:rect l="l" t="t" r="r" b="b"/>
            <a:pathLst>
              <a:path w="1944903" h="1639717">
                <a:moveTo>
                  <a:pt x="0" y="0"/>
                </a:moveTo>
                <a:lnTo>
                  <a:pt x="1944902" y="0"/>
                </a:lnTo>
                <a:lnTo>
                  <a:pt x="1944902" y="1639716"/>
                </a:lnTo>
                <a:lnTo>
                  <a:pt x="0" y="1639716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7" name="Freeform 187"/>
          <p:cNvSpPr/>
          <p:nvPr/>
        </p:nvSpPr>
        <p:spPr>
          <a:xfrm>
            <a:off x="14249606" y="5684252"/>
            <a:ext cx="952708" cy="498351"/>
          </a:xfrm>
          <a:custGeom>
            <a:avLst/>
            <a:gdLst/>
            <a:ahLst/>
            <a:cxnLst/>
            <a:rect l="l" t="t" r="r" b="b"/>
            <a:pathLst>
              <a:path w="952708" h="498351">
                <a:moveTo>
                  <a:pt x="0" y="0"/>
                </a:moveTo>
                <a:lnTo>
                  <a:pt x="952707" y="0"/>
                </a:lnTo>
                <a:lnTo>
                  <a:pt x="952707" y="498351"/>
                </a:lnTo>
                <a:lnTo>
                  <a:pt x="0" y="49835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8" name="Freeform 188"/>
          <p:cNvSpPr/>
          <p:nvPr/>
        </p:nvSpPr>
        <p:spPr>
          <a:xfrm>
            <a:off x="15399936" y="5684252"/>
            <a:ext cx="952708" cy="498351"/>
          </a:xfrm>
          <a:custGeom>
            <a:avLst/>
            <a:gdLst/>
            <a:ahLst/>
            <a:cxnLst/>
            <a:rect l="l" t="t" r="r" b="b"/>
            <a:pathLst>
              <a:path w="952708" h="498351">
                <a:moveTo>
                  <a:pt x="0" y="0"/>
                </a:moveTo>
                <a:lnTo>
                  <a:pt x="952708" y="0"/>
                </a:lnTo>
                <a:lnTo>
                  <a:pt x="952708" y="498351"/>
                </a:lnTo>
                <a:lnTo>
                  <a:pt x="0" y="498351"/>
                </a:lnTo>
                <a:lnTo>
                  <a:pt x="0" y="0"/>
                </a:lnTo>
                <a:close/>
              </a:path>
            </a:pathLst>
          </a:custGeom>
          <a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89" name="Freeform 189"/>
          <p:cNvSpPr/>
          <p:nvPr/>
        </p:nvSpPr>
        <p:spPr>
          <a:xfrm>
            <a:off x="13674442" y="5058720"/>
            <a:ext cx="965467" cy="498425"/>
          </a:xfrm>
          <a:custGeom>
            <a:avLst/>
            <a:gdLst/>
            <a:ahLst/>
            <a:cxnLst/>
            <a:rect l="l" t="t" r="r" b="b"/>
            <a:pathLst>
              <a:path w="965467" h="498425">
                <a:moveTo>
                  <a:pt x="0" y="0"/>
                </a:moveTo>
                <a:lnTo>
                  <a:pt x="965467" y="0"/>
                </a:lnTo>
                <a:lnTo>
                  <a:pt x="965467" y="498425"/>
                </a:lnTo>
                <a:lnTo>
                  <a:pt x="0" y="498425"/>
                </a:lnTo>
                <a:lnTo>
                  <a:pt x="0" y="0"/>
                </a:lnTo>
                <a:close/>
              </a:path>
            </a:pathLst>
          </a:custGeom>
          <a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0" name="Freeform 190"/>
          <p:cNvSpPr/>
          <p:nvPr/>
        </p:nvSpPr>
        <p:spPr>
          <a:xfrm>
            <a:off x="14805670" y="5056331"/>
            <a:ext cx="965467" cy="498351"/>
          </a:xfrm>
          <a:custGeom>
            <a:avLst/>
            <a:gdLst/>
            <a:ahLst/>
            <a:cxnLst/>
            <a:rect l="l" t="t" r="r" b="b"/>
            <a:pathLst>
              <a:path w="965467" h="498351">
                <a:moveTo>
                  <a:pt x="0" y="0"/>
                </a:moveTo>
                <a:lnTo>
                  <a:pt x="965467" y="0"/>
                </a:lnTo>
                <a:lnTo>
                  <a:pt x="965467" y="498351"/>
                </a:lnTo>
                <a:lnTo>
                  <a:pt x="0" y="498351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1" name="Freeform 191"/>
          <p:cNvSpPr/>
          <p:nvPr/>
        </p:nvSpPr>
        <p:spPr>
          <a:xfrm>
            <a:off x="15955998" y="5056331"/>
            <a:ext cx="965467" cy="498351"/>
          </a:xfrm>
          <a:custGeom>
            <a:avLst/>
            <a:gdLst/>
            <a:ahLst/>
            <a:cxnLst/>
            <a:rect l="l" t="t" r="r" b="b"/>
            <a:pathLst>
              <a:path w="965467" h="498351">
                <a:moveTo>
                  <a:pt x="0" y="0"/>
                </a:moveTo>
                <a:lnTo>
                  <a:pt x="965467" y="0"/>
                </a:lnTo>
                <a:lnTo>
                  <a:pt x="965467" y="498351"/>
                </a:lnTo>
                <a:lnTo>
                  <a:pt x="0" y="498351"/>
                </a:lnTo>
                <a:lnTo>
                  <a:pt x="0" y="0"/>
                </a:lnTo>
                <a:close/>
              </a:path>
            </a:pathLst>
          </a:custGeom>
          <a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2" name="AutoShape 192"/>
          <p:cNvSpPr/>
          <p:nvPr/>
        </p:nvSpPr>
        <p:spPr>
          <a:xfrm rot="22510">
            <a:off x="13672078" y="5621994"/>
            <a:ext cx="3265994" cy="0"/>
          </a:xfrm>
          <a:prstGeom prst="line">
            <a:avLst/>
          </a:prstGeom>
          <a:ln w="9525" cap="rnd">
            <a:solidFill>
              <a:srgbClr val="869FB2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3" name="AutoShape 193"/>
          <p:cNvSpPr/>
          <p:nvPr/>
        </p:nvSpPr>
        <p:spPr>
          <a:xfrm rot="5032657">
            <a:off x="13895048" y="8376649"/>
            <a:ext cx="410642" cy="0"/>
          </a:xfrm>
          <a:prstGeom prst="line">
            <a:avLst/>
          </a:prstGeom>
          <a:ln w="19050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4" name="AutoShape 194"/>
          <p:cNvSpPr/>
          <p:nvPr/>
        </p:nvSpPr>
        <p:spPr>
          <a:xfrm rot="5035316">
            <a:off x="14725689" y="8570821"/>
            <a:ext cx="413625" cy="0"/>
          </a:xfrm>
          <a:prstGeom prst="line">
            <a:avLst/>
          </a:prstGeom>
          <a:ln w="19050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5" name="AutoShape 195"/>
          <p:cNvSpPr/>
          <p:nvPr/>
        </p:nvSpPr>
        <p:spPr>
          <a:xfrm rot="5032657">
            <a:off x="15573382" y="7991111"/>
            <a:ext cx="410642" cy="0"/>
          </a:xfrm>
          <a:prstGeom prst="line">
            <a:avLst/>
          </a:prstGeom>
          <a:ln w="19050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6" name="AutoShape 196"/>
          <p:cNvSpPr/>
          <p:nvPr/>
        </p:nvSpPr>
        <p:spPr>
          <a:xfrm rot="5052909">
            <a:off x="16410831" y="8181757"/>
            <a:ext cx="434513" cy="0"/>
          </a:xfrm>
          <a:prstGeom prst="line">
            <a:avLst/>
          </a:prstGeom>
          <a:ln w="19050" cap="rnd">
            <a:solidFill>
              <a:srgbClr val="5F7D95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7" name="AutoShape 197"/>
          <p:cNvSpPr/>
          <p:nvPr/>
        </p:nvSpPr>
        <p:spPr>
          <a:xfrm rot="9968771">
            <a:off x="13651902" y="8290615"/>
            <a:ext cx="3306391" cy="0"/>
          </a:xfrm>
          <a:prstGeom prst="line">
            <a:avLst/>
          </a:prstGeom>
          <a:ln w="19050" cap="rnd">
            <a:solidFill>
              <a:srgbClr val="435D7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IN"/>
          </a:p>
        </p:txBody>
      </p:sp>
      <p:sp>
        <p:nvSpPr>
          <p:cNvPr id="198" name="Freeform 198"/>
          <p:cNvSpPr/>
          <p:nvPr/>
        </p:nvSpPr>
        <p:spPr>
          <a:xfrm>
            <a:off x="14457090" y="1082004"/>
            <a:ext cx="1692173" cy="1668659"/>
          </a:xfrm>
          <a:custGeom>
            <a:avLst/>
            <a:gdLst/>
            <a:ahLst/>
            <a:cxnLst/>
            <a:rect l="l" t="t" r="r" b="b"/>
            <a:pathLst>
              <a:path w="1692173" h="1668659">
                <a:moveTo>
                  <a:pt x="0" y="0"/>
                </a:moveTo>
                <a:lnTo>
                  <a:pt x="1692172" y="0"/>
                </a:lnTo>
                <a:lnTo>
                  <a:pt x="1692172" y="1668658"/>
                </a:lnTo>
                <a:lnTo>
                  <a:pt x="0" y="1668658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99" name="TextBox 199"/>
          <p:cNvSpPr txBox="1"/>
          <p:nvPr/>
        </p:nvSpPr>
        <p:spPr>
          <a:xfrm>
            <a:off x="4302880" y="5041101"/>
            <a:ext cx="10657730" cy="14862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600"/>
              </a:lnSpc>
            </a:pPr>
            <a:r>
              <a:rPr lang="en-US" sz="8000">
                <a:solidFill>
                  <a:srgbClr val="000000"/>
                </a:solidFill>
                <a:latin typeface="Arial Bold"/>
              </a:rPr>
              <a:t>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" y="-160898"/>
            <a:ext cx="4554634" cy="10608754"/>
          </a:xfrm>
          <a:custGeom>
            <a:avLst/>
            <a:gdLst/>
            <a:ahLst/>
            <a:cxnLst/>
            <a:rect l="l" t="t" r="r" b="b"/>
            <a:pathLst>
              <a:path w="4554634" h="10608754">
                <a:moveTo>
                  <a:pt x="0" y="0"/>
                </a:moveTo>
                <a:lnTo>
                  <a:pt x="4554634" y="0"/>
                </a:lnTo>
                <a:lnTo>
                  <a:pt x="4554634" y="10608754"/>
                </a:lnTo>
                <a:lnTo>
                  <a:pt x="0" y="1060875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9716481" y="-876300"/>
            <a:ext cx="12118880" cy="12539000"/>
          </a:xfrm>
          <a:custGeom>
            <a:avLst/>
            <a:gdLst/>
            <a:ahLst/>
            <a:cxnLst/>
            <a:rect l="l" t="t" r="r" b="b"/>
            <a:pathLst>
              <a:path w="12118880" h="12539000">
                <a:moveTo>
                  <a:pt x="0" y="0"/>
                </a:moveTo>
                <a:lnTo>
                  <a:pt x="12118880" y="0"/>
                </a:lnTo>
                <a:lnTo>
                  <a:pt x="12118880" y="12539000"/>
                </a:lnTo>
                <a:lnTo>
                  <a:pt x="0" y="125390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grpSp>
        <p:nvGrpSpPr>
          <p:cNvPr id="4" name="Group 4"/>
          <p:cNvGrpSpPr/>
          <p:nvPr/>
        </p:nvGrpSpPr>
        <p:grpSpPr>
          <a:xfrm rot="1379372">
            <a:off x="10299888" y="4562730"/>
            <a:ext cx="2686018" cy="3508124"/>
            <a:chOff x="0" y="0"/>
            <a:chExt cx="3581357" cy="4677499"/>
          </a:xfrm>
        </p:grpSpPr>
        <p:sp>
          <p:nvSpPr>
            <p:cNvPr id="5" name="Freeform 5"/>
            <p:cNvSpPr/>
            <p:nvPr/>
          </p:nvSpPr>
          <p:spPr>
            <a:xfrm>
              <a:off x="254" y="0"/>
              <a:ext cx="3580892" cy="4677537"/>
            </a:xfrm>
            <a:custGeom>
              <a:avLst/>
              <a:gdLst/>
              <a:ahLst/>
              <a:cxnLst/>
              <a:rect l="l" t="t" r="r" b="b"/>
              <a:pathLst>
                <a:path w="3580892" h="4677537">
                  <a:moveTo>
                    <a:pt x="1880743" y="0"/>
                  </a:moveTo>
                  <a:cubicBezTo>
                    <a:pt x="1773174" y="0"/>
                    <a:pt x="1660144" y="12446"/>
                    <a:pt x="1542288" y="38989"/>
                  </a:cubicBezTo>
                  <a:cubicBezTo>
                    <a:pt x="526923" y="266319"/>
                    <a:pt x="0" y="1387221"/>
                    <a:pt x="10922" y="2613406"/>
                  </a:cubicBezTo>
                  <a:cubicBezTo>
                    <a:pt x="27559" y="3872992"/>
                    <a:pt x="826643" y="4599686"/>
                    <a:pt x="1780794" y="4677537"/>
                  </a:cubicBezTo>
                  <a:cubicBezTo>
                    <a:pt x="3034665" y="4577588"/>
                    <a:pt x="3389757" y="3811905"/>
                    <a:pt x="3489706" y="2552319"/>
                  </a:cubicBezTo>
                  <a:cubicBezTo>
                    <a:pt x="3580892" y="1396619"/>
                    <a:pt x="3019298" y="0"/>
                    <a:pt x="1880743" y="0"/>
                  </a:cubicBezTo>
                  <a:close/>
                </a:path>
              </a:pathLst>
            </a:custGeom>
            <a:solidFill>
              <a:srgbClr val="353744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1534950" y="1004400"/>
            <a:ext cx="4529322" cy="3995174"/>
            <a:chOff x="0" y="0"/>
            <a:chExt cx="6039096" cy="5326899"/>
          </a:xfrm>
        </p:grpSpPr>
        <p:sp>
          <p:nvSpPr>
            <p:cNvPr id="7" name="Freeform 7"/>
            <p:cNvSpPr/>
            <p:nvPr/>
          </p:nvSpPr>
          <p:spPr>
            <a:xfrm>
              <a:off x="381" y="381"/>
              <a:ext cx="6038215" cy="5326507"/>
            </a:xfrm>
            <a:custGeom>
              <a:avLst/>
              <a:gdLst/>
              <a:ahLst/>
              <a:cxnLst/>
              <a:rect l="l" t="t" r="r" b="b"/>
              <a:pathLst>
                <a:path w="6038215" h="5326507">
                  <a:moveTo>
                    <a:pt x="3328924" y="0"/>
                  </a:moveTo>
                  <a:cubicBezTo>
                    <a:pt x="3138170" y="0"/>
                    <a:pt x="2934716" y="10160"/>
                    <a:pt x="2717927" y="29591"/>
                  </a:cubicBezTo>
                  <a:cubicBezTo>
                    <a:pt x="874141" y="195199"/>
                    <a:pt x="11938" y="1400429"/>
                    <a:pt x="0" y="2818511"/>
                  </a:cubicBezTo>
                  <a:cubicBezTo>
                    <a:pt x="263652" y="4462526"/>
                    <a:pt x="883920" y="5326507"/>
                    <a:pt x="2339467" y="5326507"/>
                  </a:cubicBezTo>
                  <a:cubicBezTo>
                    <a:pt x="2516124" y="5326507"/>
                    <a:pt x="2704973" y="5313680"/>
                    <a:pt x="2906776" y="5288153"/>
                  </a:cubicBezTo>
                  <a:cubicBezTo>
                    <a:pt x="4714621" y="5063490"/>
                    <a:pt x="6038215" y="4200779"/>
                    <a:pt x="5660390" y="1896745"/>
                  </a:cubicBezTo>
                  <a:cubicBezTo>
                    <a:pt x="5441442" y="554101"/>
                    <a:pt x="4737227" y="0"/>
                    <a:pt x="3328924" y="0"/>
                  </a:cubicBezTo>
                  <a:close/>
                </a:path>
              </a:pathLst>
            </a:custGeom>
            <a:solidFill>
              <a:srgbClr val="4BA173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647942" y="4128232"/>
            <a:ext cx="5551494" cy="55639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75640" lvl="1" indent="-337820">
              <a:lnSpc>
                <a:spcPts val="67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 Bold"/>
              </a:rPr>
              <a:t>AMRUTA BORDE</a:t>
            </a:r>
          </a:p>
          <a:p>
            <a:pPr marL="675640" lvl="1" indent="-337820">
              <a:lnSpc>
                <a:spcPts val="67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 Bold"/>
              </a:rPr>
              <a:t>MRUNALI DHASKE</a:t>
            </a:r>
          </a:p>
          <a:p>
            <a:pPr marL="675640" lvl="1" indent="-337820">
              <a:lnSpc>
                <a:spcPts val="67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 Bold"/>
              </a:rPr>
              <a:t>RAZIA PATEL</a:t>
            </a:r>
            <a:endParaRPr lang="en-US" sz="2799" b="1" dirty="0">
              <a:solidFill>
                <a:srgbClr val="000000"/>
              </a:solidFill>
              <a:latin typeface="Arial Bold"/>
            </a:endParaRPr>
          </a:p>
          <a:p>
            <a:pPr marL="675640" lvl="1" indent="-337820" algn="l">
              <a:lnSpc>
                <a:spcPts val="67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 Bold"/>
              </a:rPr>
              <a:t>SHUBHASHIS PRADHAN</a:t>
            </a:r>
          </a:p>
          <a:p>
            <a:pPr marL="675640" lvl="1" indent="-337820">
              <a:lnSpc>
                <a:spcPts val="6719"/>
              </a:lnSpc>
              <a:buFont typeface="Arial"/>
              <a:buChar char="•"/>
            </a:pPr>
            <a:r>
              <a:rPr lang="en-US" sz="2799" dirty="0">
                <a:solidFill>
                  <a:srgbClr val="000000"/>
                </a:solidFill>
                <a:latin typeface="Arial Bold"/>
              </a:rPr>
              <a:t> YUVRAJ MANDLIK</a:t>
            </a:r>
          </a:p>
          <a:p>
            <a:pPr marL="675640" lvl="1" indent="-337820" algn="l">
              <a:lnSpc>
                <a:spcPts val="6719"/>
              </a:lnSpc>
              <a:buFont typeface="Arial"/>
              <a:buChar char="•"/>
            </a:pPr>
            <a:endParaRPr lang="en-US" sz="2799" dirty="0">
              <a:solidFill>
                <a:srgbClr val="000000"/>
              </a:solidFill>
              <a:latin typeface="Arial Bold"/>
            </a:endParaRPr>
          </a:p>
          <a:p>
            <a:pPr marL="675640" lvl="1" indent="-337820" algn="l">
              <a:lnSpc>
                <a:spcPts val="3359"/>
              </a:lnSpc>
            </a:pPr>
            <a:endParaRPr lang="en-US" sz="2799" dirty="0">
              <a:solidFill>
                <a:srgbClr val="000000"/>
              </a:solidFill>
              <a:latin typeface="Arial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4926912" y="1541383"/>
            <a:ext cx="6202420" cy="21868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680"/>
              </a:lnSpc>
            </a:pPr>
            <a:r>
              <a:rPr lang="en-US" sz="6400">
                <a:solidFill>
                  <a:srgbClr val="000000"/>
                </a:solidFill>
                <a:latin typeface="Arial Bold"/>
              </a:rPr>
              <a:t>Group Members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467350" y="-1460150"/>
            <a:ext cx="6060156" cy="6973374"/>
            <a:chOff x="0" y="0"/>
            <a:chExt cx="8080208" cy="9297832"/>
          </a:xfrm>
        </p:grpSpPr>
        <p:sp>
          <p:nvSpPr>
            <p:cNvPr id="3" name="Freeform 3"/>
            <p:cNvSpPr/>
            <p:nvPr/>
          </p:nvSpPr>
          <p:spPr>
            <a:xfrm>
              <a:off x="127" y="127"/>
              <a:ext cx="8080121" cy="9297670"/>
            </a:xfrm>
            <a:custGeom>
              <a:avLst/>
              <a:gdLst/>
              <a:ahLst/>
              <a:cxnLst/>
              <a:rect l="l" t="t" r="r" b="b"/>
              <a:pathLst>
                <a:path w="8080121" h="9297670">
                  <a:moveTo>
                    <a:pt x="5626227" y="350012"/>
                  </a:moveTo>
                  <a:cubicBezTo>
                    <a:pt x="6356096" y="700024"/>
                    <a:pt x="7171436" y="1128141"/>
                    <a:pt x="6776847" y="1966087"/>
                  </a:cubicBezTo>
                  <a:cubicBezTo>
                    <a:pt x="6382258" y="2804033"/>
                    <a:pt x="4981956" y="4691634"/>
                    <a:pt x="5909183" y="5071364"/>
                  </a:cubicBezTo>
                  <a:cubicBezTo>
                    <a:pt x="6832727" y="5447538"/>
                    <a:pt x="8080121" y="5391658"/>
                    <a:pt x="8024114" y="6467729"/>
                  </a:cubicBezTo>
                  <a:cubicBezTo>
                    <a:pt x="7964551" y="7543926"/>
                    <a:pt x="6099175" y="9297670"/>
                    <a:pt x="4475607" y="8504555"/>
                  </a:cubicBezTo>
                  <a:cubicBezTo>
                    <a:pt x="2852039" y="7711440"/>
                    <a:pt x="3946779" y="6009640"/>
                    <a:pt x="2342007" y="5596509"/>
                  </a:cubicBezTo>
                  <a:cubicBezTo>
                    <a:pt x="737235" y="5183378"/>
                    <a:pt x="0" y="2334641"/>
                    <a:pt x="774446" y="1504315"/>
                  </a:cubicBezTo>
                  <a:cubicBezTo>
                    <a:pt x="1548892" y="673989"/>
                    <a:pt x="4896358" y="0"/>
                    <a:pt x="5626227" y="350012"/>
                  </a:cubicBezTo>
                  <a:close/>
                </a:path>
              </a:pathLst>
            </a:custGeom>
            <a:solidFill>
              <a:srgbClr val="616161"/>
            </a:solidFill>
          </p:spPr>
          <p:txBody>
            <a:bodyPr/>
            <a:lstStyle/>
            <a:p>
              <a:endParaRPr lang="en-IN"/>
            </a:p>
          </p:txBody>
        </p:sp>
      </p:grpSp>
      <p:grpSp>
        <p:nvGrpSpPr>
          <p:cNvPr id="4" name="Group 4"/>
          <p:cNvGrpSpPr/>
          <p:nvPr/>
        </p:nvGrpSpPr>
        <p:grpSpPr>
          <a:xfrm rot="2540379">
            <a:off x="-1442822" y="7005060"/>
            <a:ext cx="4537050" cy="3890650"/>
            <a:chOff x="0" y="0"/>
            <a:chExt cx="6049400" cy="5187533"/>
          </a:xfrm>
        </p:grpSpPr>
        <p:sp>
          <p:nvSpPr>
            <p:cNvPr id="5" name="Freeform 5"/>
            <p:cNvSpPr/>
            <p:nvPr/>
          </p:nvSpPr>
          <p:spPr>
            <a:xfrm>
              <a:off x="0" y="127"/>
              <a:ext cx="6049391" cy="5187315"/>
            </a:xfrm>
            <a:custGeom>
              <a:avLst/>
              <a:gdLst/>
              <a:ahLst/>
              <a:cxnLst/>
              <a:rect l="l" t="t" r="r" b="b"/>
              <a:pathLst>
                <a:path w="6049391" h="5187315">
                  <a:moveTo>
                    <a:pt x="1199769" y="252095"/>
                  </a:moveTo>
                  <a:cubicBezTo>
                    <a:pt x="1956054" y="509143"/>
                    <a:pt x="1703959" y="1643380"/>
                    <a:pt x="2838069" y="1214882"/>
                  </a:cubicBezTo>
                  <a:cubicBezTo>
                    <a:pt x="3972433" y="791464"/>
                    <a:pt x="4642866" y="569595"/>
                    <a:pt x="5348605" y="1214882"/>
                  </a:cubicBezTo>
                  <a:cubicBezTo>
                    <a:pt x="6049391" y="1865122"/>
                    <a:pt x="4476496" y="2177669"/>
                    <a:pt x="5136896" y="3125470"/>
                  </a:cubicBezTo>
                  <a:cubicBezTo>
                    <a:pt x="5797296" y="4068191"/>
                    <a:pt x="4158996" y="5187315"/>
                    <a:pt x="2994406" y="4612640"/>
                  </a:cubicBezTo>
                  <a:cubicBezTo>
                    <a:pt x="1829943" y="4037965"/>
                    <a:pt x="746125" y="3604387"/>
                    <a:pt x="378079" y="2510536"/>
                  </a:cubicBezTo>
                  <a:cubicBezTo>
                    <a:pt x="0" y="1391285"/>
                    <a:pt x="443738" y="0"/>
                    <a:pt x="1199769" y="252095"/>
                  </a:cubicBezTo>
                  <a:close/>
                </a:path>
              </a:pathLst>
            </a:custGeom>
            <a:solidFill>
              <a:srgbClr val="353744"/>
            </a:solidFill>
          </p:spPr>
          <p:txBody>
            <a:bodyPr/>
            <a:lstStyle/>
            <a:p>
              <a:endParaRPr lang="en-IN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-700585" y="1505451"/>
            <a:ext cx="15252150" cy="923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80"/>
              </a:lnSpc>
            </a:pPr>
            <a:r>
              <a:rPr lang="en-US" sz="6400" b="1" dirty="0">
                <a:latin typeface="Proxima Nova"/>
              </a:rPr>
              <a:t>Table of contents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873625" y="3741325"/>
            <a:ext cx="3664350" cy="7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424242"/>
                </a:solidFill>
                <a:latin typeface="Hammersmith One Bold"/>
              </a:rPr>
              <a:t>Business Objective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902825" y="3741325"/>
            <a:ext cx="3664350" cy="7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424242"/>
                </a:solidFill>
                <a:latin typeface="Hammersmith One Bold"/>
              </a:rPr>
              <a:t>Data Set Details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73625" y="6856949"/>
            <a:ext cx="3664350" cy="7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424242"/>
                </a:solidFill>
                <a:latin typeface="Hammersmith One Bold"/>
              </a:rPr>
              <a:t>Model Building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902825" y="6856949"/>
            <a:ext cx="3664350" cy="546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 dirty="0">
                <a:solidFill>
                  <a:srgbClr val="424242"/>
                </a:solidFill>
                <a:latin typeface="Hammersmith One Bold"/>
              </a:rPr>
              <a:t>Deployment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75775" y="3825900"/>
            <a:ext cx="1009950" cy="61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320">
                <a:solidFill>
                  <a:srgbClr val="FF5252"/>
                </a:solidFill>
                <a:latin typeface="Proxima Nova"/>
              </a:rPr>
              <a:t>1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720825" y="3825900"/>
            <a:ext cx="1009950" cy="61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320">
                <a:solidFill>
                  <a:srgbClr val="FF5252"/>
                </a:solidFill>
                <a:latin typeface="Proxima Nova"/>
              </a:rPr>
              <a:t>2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675775" y="6941502"/>
            <a:ext cx="1009950" cy="61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320">
                <a:solidFill>
                  <a:srgbClr val="FF5252"/>
                </a:solidFill>
                <a:latin typeface="Proxima Nova"/>
              </a:rPr>
              <a:t>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20825" y="6941502"/>
            <a:ext cx="1009950" cy="61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320">
                <a:solidFill>
                  <a:srgbClr val="FF5252"/>
                </a:solidFill>
                <a:latin typeface="Proxima Nova"/>
              </a:rPr>
              <a:t>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947875" y="3741325"/>
            <a:ext cx="3664350" cy="783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16"/>
              </a:lnSpc>
            </a:pPr>
            <a:r>
              <a:rPr lang="en-US" sz="3200">
                <a:solidFill>
                  <a:srgbClr val="424242"/>
                </a:solidFill>
                <a:latin typeface="Hammersmith One Bold"/>
              </a:rPr>
              <a:t>EDA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5875" y="3825900"/>
            <a:ext cx="1009950" cy="612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84"/>
              </a:lnSpc>
            </a:pPr>
            <a:r>
              <a:rPr lang="en-US" sz="4320">
                <a:solidFill>
                  <a:srgbClr val="FF5252"/>
                </a:solidFill>
                <a:latin typeface="Proxima Nova"/>
              </a:rPr>
              <a:t>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" y="2725706"/>
            <a:ext cx="1661984" cy="3695874"/>
          </a:xfrm>
          <a:custGeom>
            <a:avLst/>
            <a:gdLst/>
            <a:ahLst/>
            <a:cxnLst/>
            <a:rect l="l" t="t" r="r" b="b"/>
            <a:pathLst>
              <a:path w="1661984" h="3695874">
                <a:moveTo>
                  <a:pt x="0" y="0"/>
                </a:moveTo>
                <a:lnTo>
                  <a:pt x="1661984" y="0"/>
                </a:lnTo>
                <a:lnTo>
                  <a:pt x="1661984" y="3695874"/>
                </a:lnTo>
                <a:lnTo>
                  <a:pt x="0" y="369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140498" y="375178"/>
            <a:ext cx="1661984" cy="1695522"/>
          </a:xfrm>
          <a:custGeom>
            <a:avLst/>
            <a:gdLst/>
            <a:ahLst/>
            <a:cxnLst/>
            <a:rect l="l" t="t" r="r" b="b"/>
            <a:pathLst>
              <a:path w="1661984" h="1695522">
                <a:moveTo>
                  <a:pt x="0" y="0"/>
                </a:moveTo>
                <a:lnTo>
                  <a:pt x="1661984" y="0"/>
                </a:lnTo>
                <a:lnTo>
                  <a:pt x="1661984" y="1695522"/>
                </a:lnTo>
                <a:lnTo>
                  <a:pt x="0" y="169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0874" y="-12"/>
            <a:ext cx="3206634" cy="810888"/>
          </a:xfrm>
          <a:custGeom>
            <a:avLst/>
            <a:gdLst/>
            <a:ahLst/>
            <a:cxnLst/>
            <a:rect l="l" t="t" r="r" b="b"/>
            <a:pathLst>
              <a:path w="3206634" h="810888">
                <a:moveTo>
                  <a:pt x="0" y="0"/>
                </a:moveTo>
                <a:lnTo>
                  <a:pt x="3206634" y="0"/>
                </a:lnTo>
                <a:lnTo>
                  <a:pt x="3206634" y="810888"/>
                </a:lnTo>
                <a:lnTo>
                  <a:pt x="0" y="81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1664" y="3349030"/>
            <a:ext cx="2415948" cy="2891752"/>
          </a:xfrm>
          <a:custGeom>
            <a:avLst/>
            <a:gdLst/>
            <a:ahLst/>
            <a:cxnLst/>
            <a:rect l="l" t="t" r="r" b="b"/>
            <a:pathLst>
              <a:path w="2415948" h="2891752">
                <a:moveTo>
                  <a:pt x="0" y="0"/>
                </a:moveTo>
                <a:lnTo>
                  <a:pt x="2415948" y="0"/>
                </a:lnTo>
                <a:lnTo>
                  <a:pt x="2415948" y="2891752"/>
                </a:lnTo>
                <a:lnTo>
                  <a:pt x="0" y="2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13414" y="7016148"/>
            <a:ext cx="2074196" cy="2952062"/>
          </a:xfrm>
          <a:custGeom>
            <a:avLst/>
            <a:gdLst/>
            <a:ahLst/>
            <a:cxnLst/>
            <a:rect l="l" t="t" r="r" b="b"/>
            <a:pathLst>
              <a:path w="2074196" h="2952062">
                <a:moveTo>
                  <a:pt x="0" y="0"/>
                </a:moveTo>
                <a:lnTo>
                  <a:pt x="2074196" y="0"/>
                </a:lnTo>
                <a:lnTo>
                  <a:pt x="2074196" y="2952062"/>
                </a:lnTo>
                <a:lnTo>
                  <a:pt x="0" y="295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925826" y="9448716"/>
            <a:ext cx="4436304" cy="844526"/>
          </a:xfrm>
          <a:custGeom>
            <a:avLst/>
            <a:gdLst/>
            <a:ahLst/>
            <a:cxnLst/>
            <a:rect l="l" t="t" r="r" b="b"/>
            <a:pathLst>
              <a:path w="4436304" h="844526">
                <a:moveTo>
                  <a:pt x="0" y="0"/>
                </a:moveTo>
                <a:lnTo>
                  <a:pt x="4436304" y="0"/>
                </a:lnTo>
                <a:lnTo>
                  <a:pt x="4436304" y="844526"/>
                </a:lnTo>
                <a:lnTo>
                  <a:pt x="0" y="8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8196" y="7264152"/>
            <a:ext cx="733860" cy="3029090"/>
          </a:xfrm>
          <a:custGeom>
            <a:avLst/>
            <a:gdLst/>
            <a:ahLst/>
            <a:cxnLst/>
            <a:rect l="l" t="t" r="r" b="b"/>
            <a:pathLst>
              <a:path w="733860" h="3029090">
                <a:moveTo>
                  <a:pt x="0" y="0"/>
                </a:moveTo>
                <a:lnTo>
                  <a:pt x="733860" y="0"/>
                </a:lnTo>
                <a:lnTo>
                  <a:pt x="733860" y="3029090"/>
                </a:lnTo>
                <a:lnTo>
                  <a:pt x="0" y="3029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425725" y="5441550"/>
            <a:ext cx="12448950" cy="30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11360">
                <a:solidFill>
                  <a:srgbClr val="FFFFFF"/>
                </a:solidFill>
                <a:latin typeface="Proxima Nova"/>
              </a:rPr>
              <a:t>Business Objective</a:t>
            </a:r>
          </a:p>
        </p:txBody>
      </p:sp>
      <p:sp>
        <p:nvSpPr>
          <p:cNvPr id="10" name="Freeform 10"/>
          <p:cNvSpPr/>
          <p:nvPr/>
        </p:nvSpPr>
        <p:spPr>
          <a:xfrm>
            <a:off x="6917750" y="957650"/>
            <a:ext cx="4285514" cy="3822230"/>
          </a:xfrm>
          <a:custGeom>
            <a:avLst/>
            <a:gdLst/>
            <a:ahLst/>
            <a:cxnLst/>
            <a:rect l="l" t="t" r="r" b="b"/>
            <a:pathLst>
              <a:path w="4285514" h="3822230">
                <a:moveTo>
                  <a:pt x="0" y="0"/>
                </a:moveTo>
                <a:lnTo>
                  <a:pt x="4285514" y="0"/>
                </a:lnTo>
                <a:lnTo>
                  <a:pt x="4285514" y="3822230"/>
                </a:lnTo>
                <a:lnTo>
                  <a:pt x="0" y="3822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</a:rPr>
              <a:t>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685875" y="1693850"/>
            <a:ext cx="2068950" cy="2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roxima Nova"/>
              </a:rPr>
              <a:t>1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5163625" y="1072450"/>
            <a:ext cx="7185750" cy="973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047"/>
              </a:lnSpc>
            </a:pPr>
            <a:r>
              <a:rPr lang="en-US" sz="5039">
                <a:solidFill>
                  <a:srgbClr val="202729"/>
                </a:solidFill>
                <a:latin typeface="Proxima Nova Bold"/>
              </a:rPr>
              <a:t>Business Objective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395826" y="2531524"/>
            <a:ext cx="15810549" cy="62283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239520" lvl="1" indent="-619760" algn="l">
              <a:lnSpc>
                <a:spcPts val="6072"/>
              </a:lnSpc>
              <a:buFont typeface="Arial"/>
              <a:buChar char="•"/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Perform Sentiment Analysis of the tweets while gauging their impact and type the architectural level analysis.</a:t>
            </a:r>
          </a:p>
          <a:p>
            <a:pPr marL="1239520" lvl="1" indent="-619760" algn="l">
              <a:lnSpc>
                <a:spcPts val="6072"/>
              </a:lnSpc>
              <a:buFont typeface="Arial"/>
              <a:buChar char="•"/>
            </a:pPr>
            <a:endParaRPr lang="en-US" sz="4000" dirty="0">
              <a:solidFill>
                <a:srgbClr val="202729"/>
              </a:solidFill>
              <a:latin typeface="Proxima Nova Bold"/>
            </a:endParaRPr>
          </a:p>
          <a:p>
            <a:pPr marL="1239520" lvl="1" indent="-619760" algn="l">
              <a:lnSpc>
                <a:spcPts val="6072"/>
              </a:lnSpc>
              <a:buFont typeface="Arial"/>
              <a:buChar char="•"/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Data Transformation and Text Processing using Python or R.</a:t>
            </a:r>
          </a:p>
          <a:p>
            <a:pPr marL="619760" lvl="1" algn="l">
              <a:lnSpc>
                <a:spcPts val="6072"/>
              </a:lnSpc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 </a:t>
            </a:r>
          </a:p>
          <a:p>
            <a:pPr marL="1239520" lvl="1" indent="-619760" algn="l">
              <a:lnSpc>
                <a:spcPts val="6072"/>
              </a:lnSpc>
              <a:buFont typeface="Arial"/>
              <a:buChar char="•"/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Perform Emotion Mining with adequate Data Visualization.</a:t>
            </a:r>
          </a:p>
          <a:p>
            <a:pPr marL="619760" lvl="1" algn="l">
              <a:lnSpc>
                <a:spcPts val="6072"/>
              </a:lnSpc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 </a:t>
            </a:r>
          </a:p>
          <a:p>
            <a:pPr marL="1239520" lvl="1" indent="-619760" algn="l">
              <a:lnSpc>
                <a:spcPts val="6072"/>
              </a:lnSpc>
              <a:buFont typeface="Arial"/>
              <a:buChar char="•"/>
            </a:pPr>
            <a:r>
              <a:rPr lang="en-US" sz="4000" dirty="0">
                <a:solidFill>
                  <a:srgbClr val="202729"/>
                </a:solidFill>
                <a:latin typeface="Proxima Nova Bold"/>
              </a:rPr>
              <a:t>Deploy using R Shiny, Flask or </a:t>
            </a:r>
            <a:r>
              <a:rPr lang="en-US" sz="4000" dirty="0" err="1">
                <a:solidFill>
                  <a:srgbClr val="202729"/>
                </a:solidFill>
                <a:latin typeface="Proxima Nova Bold"/>
              </a:rPr>
              <a:t>Streamlit</a:t>
            </a:r>
            <a:r>
              <a:rPr lang="en-US" sz="4000" dirty="0">
                <a:solidFill>
                  <a:srgbClr val="202729"/>
                </a:solidFill>
                <a:latin typeface="Proxima Nova Bold"/>
              </a:rPr>
              <a:t>.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5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37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" y="2725706"/>
            <a:ext cx="1661984" cy="3695874"/>
          </a:xfrm>
          <a:custGeom>
            <a:avLst/>
            <a:gdLst/>
            <a:ahLst/>
            <a:cxnLst/>
            <a:rect l="l" t="t" r="r" b="b"/>
            <a:pathLst>
              <a:path w="1661984" h="3695874">
                <a:moveTo>
                  <a:pt x="0" y="0"/>
                </a:moveTo>
                <a:lnTo>
                  <a:pt x="1661984" y="0"/>
                </a:lnTo>
                <a:lnTo>
                  <a:pt x="1661984" y="3695874"/>
                </a:lnTo>
                <a:lnTo>
                  <a:pt x="0" y="36958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15140498" y="375178"/>
            <a:ext cx="1661984" cy="1695522"/>
          </a:xfrm>
          <a:custGeom>
            <a:avLst/>
            <a:gdLst/>
            <a:ahLst/>
            <a:cxnLst/>
            <a:rect l="l" t="t" r="r" b="b"/>
            <a:pathLst>
              <a:path w="1661984" h="1695522">
                <a:moveTo>
                  <a:pt x="0" y="0"/>
                </a:moveTo>
                <a:lnTo>
                  <a:pt x="1661984" y="0"/>
                </a:lnTo>
                <a:lnTo>
                  <a:pt x="1661984" y="1695522"/>
                </a:lnTo>
                <a:lnTo>
                  <a:pt x="0" y="16955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2780874" y="-12"/>
            <a:ext cx="3206634" cy="810888"/>
          </a:xfrm>
          <a:custGeom>
            <a:avLst/>
            <a:gdLst/>
            <a:ahLst/>
            <a:cxnLst/>
            <a:rect l="l" t="t" r="r" b="b"/>
            <a:pathLst>
              <a:path w="3206634" h="810888">
                <a:moveTo>
                  <a:pt x="0" y="0"/>
                </a:moveTo>
                <a:lnTo>
                  <a:pt x="3206634" y="0"/>
                </a:lnTo>
                <a:lnTo>
                  <a:pt x="3206634" y="810888"/>
                </a:lnTo>
                <a:lnTo>
                  <a:pt x="0" y="81088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5871664" y="3349030"/>
            <a:ext cx="2415948" cy="2891752"/>
          </a:xfrm>
          <a:custGeom>
            <a:avLst/>
            <a:gdLst/>
            <a:ahLst/>
            <a:cxnLst/>
            <a:rect l="l" t="t" r="r" b="b"/>
            <a:pathLst>
              <a:path w="2415948" h="2891752">
                <a:moveTo>
                  <a:pt x="0" y="0"/>
                </a:moveTo>
                <a:lnTo>
                  <a:pt x="2415948" y="0"/>
                </a:lnTo>
                <a:lnTo>
                  <a:pt x="2415948" y="2891752"/>
                </a:lnTo>
                <a:lnTo>
                  <a:pt x="0" y="289175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6213414" y="7016148"/>
            <a:ext cx="2074196" cy="2952062"/>
          </a:xfrm>
          <a:custGeom>
            <a:avLst/>
            <a:gdLst/>
            <a:ahLst/>
            <a:cxnLst/>
            <a:rect l="l" t="t" r="r" b="b"/>
            <a:pathLst>
              <a:path w="2074196" h="2952062">
                <a:moveTo>
                  <a:pt x="0" y="0"/>
                </a:moveTo>
                <a:lnTo>
                  <a:pt x="2074196" y="0"/>
                </a:lnTo>
                <a:lnTo>
                  <a:pt x="2074196" y="2952062"/>
                </a:lnTo>
                <a:lnTo>
                  <a:pt x="0" y="29520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6925826" y="9448716"/>
            <a:ext cx="4436304" cy="844526"/>
          </a:xfrm>
          <a:custGeom>
            <a:avLst/>
            <a:gdLst/>
            <a:ahLst/>
            <a:cxnLst/>
            <a:rect l="l" t="t" r="r" b="b"/>
            <a:pathLst>
              <a:path w="4436304" h="844526">
                <a:moveTo>
                  <a:pt x="0" y="0"/>
                </a:moveTo>
                <a:lnTo>
                  <a:pt x="4436304" y="0"/>
                </a:lnTo>
                <a:lnTo>
                  <a:pt x="4436304" y="844526"/>
                </a:lnTo>
                <a:lnTo>
                  <a:pt x="0" y="84452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338196" y="7264152"/>
            <a:ext cx="733860" cy="3029090"/>
          </a:xfrm>
          <a:custGeom>
            <a:avLst/>
            <a:gdLst/>
            <a:ahLst/>
            <a:cxnLst/>
            <a:rect l="l" t="t" r="r" b="b"/>
            <a:pathLst>
              <a:path w="733860" h="3029090">
                <a:moveTo>
                  <a:pt x="0" y="0"/>
                </a:moveTo>
                <a:lnTo>
                  <a:pt x="733860" y="0"/>
                </a:lnTo>
                <a:lnTo>
                  <a:pt x="733860" y="3029090"/>
                </a:lnTo>
                <a:lnTo>
                  <a:pt x="0" y="302909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TextBox 9"/>
          <p:cNvSpPr txBox="1"/>
          <p:nvPr/>
        </p:nvSpPr>
        <p:spPr>
          <a:xfrm>
            <a:off x="3928475" y="5535800"/>
            <a:ext cx="12448950" cy="3052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3632"/>
              </a:lnSpc>
            </a:pPr>
            <a:r>
              <a:rPr lang="en-US" sz="11360">
                <a:solidFill>
                  <a:srgbClr val="FFFFFF"/>
                </a:solidFill>
                <a:latin typeface="Proxima Nova"/>
              </a:rPr>
              <a:t>Data Set Details</a:t>
            </a:r>
          </a:p>
        </p:txBody>
      </p:sp>
      <p:sp>
        <p:nvSpPr>
          <p:cNvPr id="10" name="Freeform 10"/>
          <p:cNvSpPr/>
          <p:nvPr/>
        </p:nvSpPr>
        <p:spPr>
          <a:xfrm>
            <a:off x="7012400" y="579150"/>
            <a:ext cx="4285514" cy="3822230"/>
          </a:xfrm>
          <a:custGeom>
            <a:avLst/>
            <a:gdLst/>
            <a:ahLst/>
            <a:cxnLst/>
            <a:rect l="l" t="t" r="r" b="b"/>
            <a:pathLst>
              <a:path w="4285514" h="3822230">
                <a:moveTo>
                  <a:pt x="0" y="0"/>
                </a:moveTo>
                <a:lnTo>
                  <a:pt x="4285514" y="0"/>
                </a:lnTo>
                <a:lnTo>
                  <a:pt x="4285514" y="3822230"/>
                </a:lnTo>
                <a:lnTo>
                  <a:pt x="0" y="382223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TextBox 11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FFFFFF"/>
                </a:solidFill>
                <a:latin typeface="Proxima Nova"/>
              </a:rPr>
              <a:t>6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780525" y="1315350"/>
            <a:ext cx="2068950" cy="26544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4400"/>
              </a:lnSpc>
            </a:pPr>
            <a:r>
              <a:rPr lang="en-US" sz="12000">
                <a:solidFill>
                  <a:srgbClr val="FFFFFF"/>
                </a:solidFill>
                <a:latin typeface="Proxima Nova"/>
              </a:rPr>
              <a:t>2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687689" y="331125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7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0" y="-150418"/>
            <a:ext cx="7021129" cy="55656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240"/>
              </a:lnSpc>
            </a:pPr>
            <a:endParaRPr dirty="0"/>
          </a:p>
          <a:p>
            <a:pPr algn="l">
              <a:lnSpc>
                <a:spcPts val="6240"/>
              </a:lnSpc>
            </a:pPr>
            <a:endParaRPr dirty="0"/>
          </a:p>
          <a:p>
            <a:pPr algn="l">
              <a:lnSpc>
                <a:spcPts val="6240"/>
              </a:lnSpc>
            </a:pPr>
            <a:r>
              <a:rPr lang="en-US" sz="5200" b="1" dirty="0">
                <a:solidFill>
                  <a:srgbClr val="000000"/>
                </a:solidFill>
                <a:latin typeface="Proxima Nova"/>
              </a:rPr>
              <a:t>    Dataset Overview</a:t>
            </a:r>
          </a:p>
          <a:p>
            <a:pPr algn="l">
              <a:lnSpc>
                <a:spcPts val="6240"/>
              </a:lnSpc>
            </a:pPr>
            <a:endParaRPr lang="en-US" sz="52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6240"/>
              </a:lnSpc>
            </a:pPr>
            <a:endParaRPr lang="en-US" sz="52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6240"/>
              </a:lnSpc>
            </a:pPr>
            <a:endParaRPr lang="en-US" sz="52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6240"/>
              </a:lnSpc>
            </a:pPr>
            <a:endParaRPr lang="en-US" sz="5200" dirty="0">
              <a:solidFill>
                <a:srgbClr val="000000"/>
              </a:solidFill>
              <a:latin typeface="Proxima Nova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219200" y="2628900"/>
            <a:ext cx="6599791" cy="646330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1. </a:t>
            </a:r>
            <a:r>
              <a:rPr lang="en-US" sz="2000" dirty="0" err="1">
                <a:solidFill>
                  <a:srgbClr val="000000"/>
                </a:solidFill>
                <a:latin typeface="Proxima Nova"/>
              </a:rPr>
              <a:t>DataFrame</a:t>
            </a:r>
            <a:r>
              <a:rPr lang="en-US" sz="2000" dirty="0">
                <a:solidFill>
                  <a:srgbClr val="000000"/>
                </a:solidFill>
                <a:latin typeface="Proxima Nova"/>
              </a:rPr>
              <a:t> Details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Shape: 81,408 rows x 2 columns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Memory Usage: 1.2+ MB</a:t>
            </a:r>
          </a:p>
          <a:p>
            <a:pPr algn="l">
              <a:lnSpc>
                <a:spcPts val="2400"/>
              </a:lnSpc>
            </a:pPr>
            <a:endParaRPr lang="en-US" sz="20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2. Column Information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Column 1: "tweets"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Data Type: Text (object)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Non-Null Entries: 81,408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Column 2: "class"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Data Type: Text (object)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Non-Null Entries: 81,408</a:t>
            </a:r>
          </a:p>
          <a:p>
            <a:pPr algn="l">
              <a:lnSpc>
                <a:spcPts val="2400"/>
              </a:lnSpc>
            </a:pPr>
            <a:endParaRPr lang="en-US" sz="20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3. Data Information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 snippet of the data is displayed: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"tweets" column contains tweet text.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  - "class" column contains tweet categories, e.g., "figurative."</a:t>
            </a:r>
          </a:p>
          <a:p>
            <a:pPr algn="l">
              <a:lnSpc>
                <a:spcPts val="2400"/>
              </a:lnSpc>
            </a:pPr>
            <a:endParaRPr lang="en-US" sz="2000" dirty="0">
              <a:solidFill>
                <a:srgbClr val="000000"/>
              </a:solidFill>
              <a:latin typeface="Proxima Nova"/>
            </a:endParaRP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4. Data Completeness</a:t>
            </a:r>
          </a:p>
          <a:p>
            <a:pPr algn="l">
              <a:lnSpc>
                <a:spcPts val="2400"/>
              </a:lnSpc>
            </a:pPr>
            <a:r>
              <a:rPr lang="en-US" sz="2000" dirty="0">
                <a:solidFill>
                  <a:srgbClr val="000000"/>
                </a:solidFill>
                <a:latin typeface="Proxima Nova"/>
              </a:rPr>
              <a:t>   - No missing values in either column.</a:t>
            </a:r>
          </a:p>
          <a:p>
            <a:pPr algn="l">
              <a:lnSpc>
                <a:spcPts val="2400"/>
              </a:lnSpc>
            </a:pPr>
            <a:endParaRPr lang="en-US" sz="2000" dirty="0">
              <a:solidFill>
                <a:srgbClr val="000000"/>
              </a:solidFill>
              <a:latin typeface="Proxima Nov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4A276D7-43AA-3561-8E26-4E48D7BF0E8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239000" y="1633999"/>
            <a:ext cx="10769463" cy="71166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8</a:t>
            </a:r>
          </a:p>
        </p:txBody>
      </p:sp>
      <p:sp>
        <p:nvSpPr>
          <p:cNvPr id="13" name="Freeform 13"/>
          <p:cNvSpPr/>
          <p:nvPr/>
        </p:nvSpPr>
        <p:spPr>
          <a:xfrm>
            <a:off x="1089650" y="643198"/>
            <a:ext cx="14960502" cy="4434902"/>
          </a:xfrm>
          <a:custGeom>
            <a:avLst/>
            <a:gdLst/>
            <a:ahLst/>
            <a:cxnLst/>
            <a:rect l="l" t="t" r="r" b="b"/>
            <a:pathLst>
              <a:path w="14960502" h="4434902">
                <a:moveTo>
                  <a:pt x="0" y="0"/>
                </a:moveTo>
                <a:lnTo>
                  <a:pt x="14960502" y="0"/>
                </a:lnTo>
                <a:lnTo>
                  <a:pt x="14960502" y="4434902"/>
                </a:lnTo>
                <a:lnTo>
                  <a:pt x="0" y="4434902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4" name="Freeform 14"/>
          <p:cNvSpPr/>
          <p:nvPr/>
        </p:nvSpPr>
        <p:spPr>
          <a:xfrm>
            <a:off x="5806500" y="5439000"/>
            <a:ext cx="9792048" cy="4155000"/>
          </a:xfrm>
          <a:custGeom>
            <a:avLst/>
            <a:gdLst/>
            <a:ahLst/>
            <a:cxnLst/>
            <a:rect l="l" t="t" r="r" b="b"/>
            <a:pathLst>
              <a:path w="9792048" h="4155000">
                <a:moveTo>
                  <a:pt x="0" y="0"/>
                </a:moveTo>
                <a:lnTo>
                  <a:pt x="9792048" y="0"/>
                </a:lnTo>
                <a:lnTo>
                  <a:pt x="9792048" y="4155000"/>
                </a:lnTo>
                <a:lnTo>
                  <a:pt x="0" y="4155000"/>
                </a:lnTo>
                <a:lnTo>
                  <a:pt x="0" y="0"/>
                </a:lnTo>
                <a:close/>
              </a:path>
            </a:pathLst>
          </a:custGeom>
          <a:blipFill>
            <a:blip r:embed="rId24"/>
            <a:stretch>
              <a:fillRect t="-1910" b="-1910"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5" name="TextBox 15"/>
          <p:cNvSpPr txBox="1"/>
          <p:nvPr/>
        </p:nvSpPr>
        <p:spPr>
          <a:xfrm>
            <a:off x="2010025" y="5305675"/>
            <a:ext cx="3358950" cy="33859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>
                <a:solidFill>
                  <a:srgbClr val="000000"/>
                </a:solidFill>
                <a:latin typeface="Proxima Nova"/>
              </a:rPr>
              <a:t>We can see that the dataset is well balanced with respect to the given classes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82752" y="9081630"/>
            <a:ext cx="2220988" cy="1224538"/>
          </a:xfrm>
          <a:custGeom>
            <a:avLst/>
            <a:gdLst/>
            <a:ahLst/>
            <a:cxnLst/>
            <a:rect l="l" t="t" r="r" b="b"/>
            <a:pathLst>
              <a:path w="2220988" h="1224538">
                <a:moveTo>
                  <a:pt x="0" y="0"/>
                </a:moveTo>
                <a:lnTo>
                  <a:pt x="2220988" y="0"/>
                </a:lnTo>
                <a:lnTo>
                  <a:pt x="2220988" y="1224538"/>
                </a:lnTo>
                <a:lnTo>
                  <a:pt x="0" y="122453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3" name="Freeform 3"/>
          <p:cNvSpPr/>
          <p:nvPr/>
        </p:nvSpPr>
        <p:spPr>
          <a:xfrm>
            <a:off x="684562" y="8366976"/>
            <a:ext cx="738070" cy="1456112"/>
          </a:xfrm>
          <a:custGeom>
            <a:avLst/>
            <a:gdLst/>
            <a:ahLst/>
            <a:cxnLst/>
            <a:rect l="l" t="t" r="r" b="b"/>
            <a:pathLst>
              <a:path w="738070" h="1456112">
                <a:moveTo>
                  <a:pt x="0" y="0"/>
                </a:moveTo>
                <a:lnTo>
                  <a:pt x="738070" y="0"/>
                </a:lnTo>
                <a:lnTo>
                  <a:pt x="738070" y="1456112"/>
                </a:lnTo>
                <a:lnTo>
                  <a:pt x="0" y="145611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4" name="Freeform 4"/>
          <p:cNvSpPr/>
          <p:nvPr/>
        </p:nvSpPr>
        <p:spPr>
          <a:xfrm>
            <a:off x="100" y="2465800"/>
            <a:ext cx="909260" cy="1633980"/>
          </a:xfrm>
          <a:custGeom>
            <a:avLst/>
            <a:gdLst/>
            <a:ahLst/>
            <a:cxnLst/>
            <a:rect l="l" t="t" r="r" b="b"/>
            <a:pathLst>
              <a:path w="909260" h="1633980">
                <a:moveTo>
                  <a:pt x="0" y="0"/>
                </a:moveTo>
                <a:lnTo>
                  <a:pt x="909260" y="0"/>
                </a:lnTo>
                <a:lnTo>
                  <a:pt x="909260" y="1633980"/>
                </a:lnTo>
                <a:lnTo>
                  <a:pt x="0" y="16339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5" name="Freeform 5"/>
          <p:cNvSpPr/>
          <p:nvPr/>
        </p:nvSpPr>
        <p:spPr>
          <a:xfrm>
            <a:off x="100" y="6146088"/>
            <a:ext cx="1459500" cy="2093542"/>
          </a:xfrm>
          <a:custGeom>
            <a:avLst/>
            <a:gdLst/>
            <a:ahLst/>
            <a:cxnLst/>
            <a:rect l="l" t="t" r="r" b="b"/>
            <a:pathLst>
              <a:path w="1459500" h="2093542">
                <a:moveTo>
                  <a:pt x="0" y="0"/>
                </a:moveTo>
                <a:lnTo>
                  <a:pt x="1459500" y="0"/>
                </a:lnTo>
                <a:lnTo>
                  <a:pt x="1459500" y="2093542"/>
                </a:lnTo>
                <a:lnTo>
                  <a:pt x="0" y="209354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6" name="Freeform 6"/>
          <p:cNvSpPr/>
          <p:nvPr/>
        </p:nvSpPr>
        <p:spPr>
          <a:xfrm>
            <a:off x="11889760" y="-14"/>
            <a:ext cx="5049212" cy="1519886"/>
          </a:xfrm>
          <a:custGeom>
            <a:avLst/>
            <a:gdLst/>
            <a:ahLst/>
            <a:cxnLst/>
            <a:rect l="l" t="t" r="r" b="b"/>
            <a:pathLst>
              <a:path w="5049212" h="1519886">
                <a:moveTo>
                  <a:pt x="0" y="0"/>
                </a:moveTo>
                <a:lnTo>
                  <a:pt x="5049212" y="0"/>
                </a:lnTo>
                <a:lnTo>
                  <a:pt x="5049212" y="1519886"/>
                </a:lnTo>
                <a:lnTo>
                  <a:pt x="0" y="151988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7" name="Freeform 7"/>
          <p:cNvSpPr/>
          <p:nvPr/>
        </p:nvSpPr>
        <p:spPr>
          <a:xfrm>
            <a:off x="17012736" y="3128182"/>
            <a:ext cx="1274858" cy="2261244"/>
          </a:xfrm>
          <a:custGeom>
            <a:avLst/>
            <a:gdLst/>
            <a:ahLst/>
            <a:cxnLst/>
            <a:rect l="l" t="t" r="r" b="b"/>
            <a:pathLst>
              <a:path w="1274858" h="2261244">
                <a:moveTo>
                  <a:pt x="0" y="0"/>
                </a:moveTo>
                <a:lnTo>
                  <a:pt x="1274858" y="0"/>
                </a:lnTo>
                <a:lnTo>
                  <a:pt x="1274858" y="2261244"/>
                </a:lnTo>
                <a:lnTo>
                  <a:pt x="0" y="226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8" name="Freeform 8"/>
          <p:cNvSpPr/>
          <p:nvPr/>
        </p:nvSpPr>
        <p:spPr>
          <a:xfrm>
            <a:off x="14929358" y="7236404"/>
            <a:ext cx="3358236" cy="3069764"/>
          </a:xfrm>
          <a:custGeom>
            <a:avLst/>
            <a:gdLst/>
            <a:ahLst/>
            <a:cxnLst/>
            <a:rect l="l" t="t" r="r" b="b"/>
            <a:pathLst>
              <a:path w="3358236" h="3069764">
                <a:moveTo>
                  <a:pt x="0" y="0"/>
                </a:moveTo>
                <a:lnTo>
                  <a:pt x="3358236" y="0"/>
                </a:lnTo>
                <a:lnTo>
                  <a:pt x="3358236" y="3069764"/>
                </a:lnTo>
                <a:lnTo>
                  <a:pt x="0" y="306976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9" name="Freeform 9"/>
          <p:cNvSpPr/>
          <p:nvPr/>
        </p:nvSpPr>
        <p:spPr>
          <a:xfrm>
            <a:off x="15694440" y="6146076"/>
            <a:ext cx="1197734" cy="1191058"/>
          </a:xfrm>
          <a:custGeom>
            <a:avLst/>
            <a:gdLst/>
            <a:ahLst/>
            <a:cxnLst/>
            <a:rect l="l" t="t" r="r" b="b"/>
            <a:pathLst>
              <a:path w="1197734" h="1191058">
                <a:moveTo>
                  <a:pt x="0" y="0"/>
                </a:moveTo>
                <a:lnTo>
                  <a:pt x="1197734" y="0"/>
                </a:lnTo>
                <a:lnTo>
                  <a:pt x="1197734" y="1191058"/>
                </a:lnTo>
                <a:lnTo>
                  <a:pt x="0" y="119105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0" name="Freeform 10"/>
          <p:cNvSpPr/>
          <p:nvPr/>
        </p:nvSpPr>
        <p:spPr>
          <a:xfrm>
            <a:off x="4408394" y="211332"/>
            <a:ext cx="1093804" cy="473214"/>
          </a:xfrm>
          <a:custGeom>
            <a:avLst/>
            <a:gdLst/>
            <a:ahLst/>
            <a:cxnLst/>
            <a:rect l="l" t="t" r="r" b="b"/>
            <a:pathLst>
              <a:path w="1093804" h="473214">
                <a:moveTo>
                  <a:pt x="0" y="0"/>
                </a:moveTo>
                <a:lnTo>
                  <a:pt x="1093804" y="0"/>
                </a:lnTo>
                <a:lnTo>
                  <a:pt x="1093804" y="473214"/>
                </a:lnTo>
                <a:lnTo>
                  <a:pt x="0" y="47321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1" name="Freeform 11"/>
          <p:cNvSpPr/>
          <p:nvPr/>
        </p:nvSpPr>
        <p:spPr>
          <a:xfrm>
            <a:off x="100" y="-14"/>
            <a:ext cx="4099794" cy="1546690"/>
          </a:xfrm>
          <a:custGeom>
            <a:avLst/>
            <a:gdLst/>
            <a:ahLst/>
            <a:cxnLst/>
            <a:rect l="l" t="t" r="r" b="b"/>
            <a:pathLst>
              <a:path w="4099794" h="1546690">
                <a:moveTo>
                  <a:pt x="0" y="0"/>
                </a:moveTo>
                <a:lnTo>
                  <a:pt x="4099794" y="0"/>
                </a:lnTo>
                <a:lnTo>
                  <a:pt x="4099794" y="1546690"/>
                </a:lnTo>
                <a:lnTo>
                  <a:pt x="0" y="1546690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  <p:sp>
        <p:nvSpPr>
          <p:cNvPr id="12" name="TextBox 12"/>
          <p:cNvSpPr txBox="1"/>
          <p:nvPr/>
        </p:nvSpPr>
        <p:spPr>
          <a:xfrm>
            <a:off x="17589425" y="110475"/>
            <a:ext cx="606750" cy="441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160"/>
              </a:lnSpc>
            </a:pPr>
            <a:r>
              <a:rPr lang="en-US" sz="2000">
                <a:solidFill>
                  <a:srgbClr val="202729"/>
                </a:solidFill>
                <a:latin typeface="Proxima Nova"/>
              </a:rPr>
              <a:t>9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CA80D49-5D93-AE79-2967-D0131D0BEA1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918938" y="110475"/>
            <a:ext cx="6797527" cy="4436684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3DEBD5-4CC4-461F-7637-CF4920F0C579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820693" y="110475"/>
            <a:ext cx="6859942" cy="490982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9BC807B-C120-1E70-2033-0026891C157A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62353" y="5114484"/>
            <a:ext cx="6954113" cy="493945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1F1FEC2-6546-EB3D-F2FD-37ABA2E30040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8967409" y="5114484"/>
            <a:ext cx="6954113" cy="454921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4446</TotalTime>
  <Words>356</Words>
  <Application>Microsoft Office PowerPoint</Application>
  <PresentationFormat>Custom</PresentationFormat>
  <Paragraphs>117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Proxima Nova</vt:lpstr>
      <vt:lpstr>Arial Bold</vt:lpstr>
      <vt:lpstr>Arial</vt:lpstr>
      <vt:lpstr>Hammersmith One Bold</vt:lpstr>
      <vt:lpstr>Calibri</vt:lpstr>
      <vt:lpstr>Proxima Nova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P280_NLP_Project_PPT.pptx</dc:title>
  <dc:creator>Hp</dc:creator>
  <cp:lastModifiedBy>AMRUTA BORDE</cp:lastModifiedBy>
  <cp:revision>4</cp:revision>
  <dcterms:created xsi:type="dcterms:W3CDTF">2006-08-16T00:00:00Z</dcterms:created>
  <dcterms:modified xsi:type="dcterms:W3CDTF">2023-09-12T08:52:05Z</dcterms:modified>
  <dc:identifier>DAFt7QX6R9I</dc:identifier>
</cp:coreProperties>
</file>